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4" r:id="rId4"/>
    <p:sldId id="259" r:id="rId5"/>
    <p:sldId id="260" r:id="rId6"/>
    <p:sldId id="262" r:id="rId7"/>
    <p:sldId id="261" r:id="rId8"/>
    <p:sldId id="275" r:id="rId9"/>
    <p:sldId id="267" r:id="rId10"/>
    <p:sldId id="266" r:id="rId11"/>
    <p:sldId id="271" r:id="rId12"/>
    <p:sldId id="276" r:id="rId13"/>
    <p:sldId id="269" r:id="rId14"/>
    <p:sldId id="272" r:id="rId15"/>
    <p:sldId id="273" r:id="rId16"/>
    <p:sldId id="277" r:id="rId17"/>
    <p:sldId id="270" r:id="rId18"/>
    <p:sldId id="274" r:id="rId19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F3FF"/>
    <a:srgbClr val="A1A75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68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10BCD-56D3-4F2B-90D1-F4FBE5C54633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7D476E8-D018-4D0C-BC03-0F55F0E27A3A}">
      <dgm:prSet phldrT="[Текст]" custT="1"/>
      <dgm:spPr>
        <a:solidFill>
          <a:schemeClr val="bg2">
            <a:alpha val="9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</a:t>
          </a:r>
          <a:endParaRPr lang="ru-RU" sz="18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5FDB7-FCAE-4F2A-B82B-47AD15EAFB05}" type="parTrans" cxnId="{D10C7F88-8CCA-42F1-9E9A-27027793B1B0}">
      <dgm:prSet/>
      <dgm:spPr/>
      <dgm:t>
        <a:bodyPr/>
        <a:lstStyle/>
        <a:p>
          <a:endParaRPr lang="ru-RU"/>
        </a:p>
      </dgm:t>
    </dgm:pt>
    <dgm:pt modelId="{EB3B7C61-D5D5-4A5F-BB1C-A2295A7DC364}" type="sibTrans" cxnId="{D10C7F88-8CCA-42F1-9E9A-27027793B1B0}">
      <dgm:prSet/>
      <dgm:spPr/>
      <dgm:t>
        <a:bodyPr/>
        <a:lstStyle/>
        <a:p>
          <a:endParaRPr lang="ru-RU"/>
        </a:p>
      </dgm:t>
    </dgm:pt>
    <dgm:pt modelId="{61FA8E3A-4EE0-4323-964C-41307A0BA7B8}">
      <dgm:prSet phldrT="[Текст]" custT="1"/>
      <dgm:spPr>
        <a:solidFill>
          <a:schemeClr val="bg2">
            <a:alpha val="9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РАЗОВЫЕ</a:t>
          </a:r>
          <a:endParaRPr lang="ru-RU" sz="18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7ABF0E-AEC8-402D-B690-551BF2A0F76A}" type="parTrans" cxnId="{A310AB6D-250F-40CC-B646-E874D799A570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5888DDCC-A0B1-459D-A323-5BF7353E3974}" type="sibTrans" cxnId="{A310AB6D-250F-40CC-B646-E874D799A570}">
      <dgm:prSet/>
      <dgm:spPr/>
      <dgm:t>
        <a:bodyPr/>
        <a:lstStyle/>
        <a:p>
          <a:endParaRPr lang="ru-RU"/>
        </a:p>
      </dgm:t>
    </dgm:pt>
    <dgm:pt modelId="{C444A9C8-3C30-4D25-B7B9-26BEE678D61D}">
      <dgm:prSet phldrT="[Текст]" custT="1"/>
      <dgm:spPr>
        <a:solidFill>
          <a:schemeClr val="bg2">
            <a:alpha val="9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УСТНЫЕ</a:t>
          </a:r>
          <a:endParaRPr lang="ru-RU" sz="18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88AAC-8E8B-4801-8853-0F9EE82B14AE}" type="parTrans" cxnId="{7F507941-4B23-426F-BC06-BC13506B316F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0FDAB8F-1BE6-4969-B439-9B47A1EF1FC6}" type="sibTrans" cxnId="{7F507941-4B23-426F-BC06-BC13506B316F}">
      <dgm:prSet/>
      <dgm:spPr/>
      <dgm:t>
        <a:bodyPr/>
        <a:lstStyle/>
        <a:p>
          <a:endParaRPr lang="ru-RU"/>
        </a:p>
      </dgm:t>
    </dgm:pt>
    <dgm:pt modelId="{B23E6757-A696-4470-B57F-E60D25E8D6D1}">
      <dgm:prSet phldrT="[Текст]" custT="1"/>
      <dgm:spPr>
        <a:solidFill>
          <a:schemeClr val="bg2">
            <a:alpha val="9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ПИСЬМЕННЫЕ</a:t>
          </a:r>
          <a:endParaRPr lang="ru-RU" sz="18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1409C-844C-494D-B829-AB33E6F7F3D6}" type="parTrans" cxnId="{970DF017-211F-4E2D-93BF-069481B4B93E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8141955-F97F-430A-BBEF-C602B207A6F3}" type="sibTrans" cxnId="{970DF017-211F-4E2D-93BF-069481B4B93E}">
      <dgm:prSet/>
      <dgm:spPr/>
      <dgm:t>
        <a:bodyPr/>
        <a:lstStyle/>
        <a:p>
          <a:endParaRPr lang="ru-RU"/>
        </a:p>
      </dgm:t>
    </dgm:pt>
    <dgm:pt modelId="{DB0C2E82-D80C-4C08-8E57-9505976ED5D4}">
      <dgm:prSet phldrT="[Текст]" custT="1"/>
      <dgm:spPr>
        <a:solidFill>
          <a:schemeClr val="bg2">
            <a:alpha val="9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ПЕРИОДИЧЕСКИЕ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(ПРАВОВОЙ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АБОНИМЕНТ)</a:t>
          </a:r>
          <a:endParaRPr lang="ru-RU" sz="18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A2789-C594-43C3-B159-DF8725425FA5}" type="parTrans" cxnId="{D383B348-B548-4595-A3B9-CF0225275104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5E89F25F-8F9C-4528-975A-5EE45FB1C941}" type="sibTrans" cxnId="{D383B348-B548-4595-A3B9-CF0225275104}">
      <dgm:prSet/>
      <dgm:spPr/>
      <dgm:t>
        <a:bodyPr/>
        <a:lstStyle/>
        <a:p>
          <a:endParaRPr lang="ru-RU"/>
        </a:p>
      </dgm:t>
    </dgm:pt>
    <dgm:pt modelId="{937BA2FC-9A9D-4C6A-A5F9-C174DBCF1BFE}" type="pres">
      <dgm:prSet presAssocID="{51110BCD-56D3-4F2B-90D1-F4FBE5C546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F14BEC-76E3-4BC8-8EE7-2883C69D9AD4}" type="pres">
      <dgm:prSet presAssocID="{17D476E8-D018-4D0C-BC03-0F55F0E27A3A}" presName="hierRoot1" presStyleCnt="0"/>
      <dgm:spPr/>
    </dgm:pt>
    <dgm:pt modelId="{69A8A13A-3E82-4A9F-88A6-96CD1F657E46}" type="pres">
      <dgm:prSet presAssocID="{17D476E8-D018-4D0C-BC03-0F55F0E27A3A}" presName="composite" presStyleCnt="0"/>
      <dgm:spPr/>
    </dgm:pt>
    <dgm:pt modelId="{9EDCDB16-6B6C-4F2E-A714-7BF1D8788CA4}" type="pres">
      <dgm:prSet presAssocID="{17D476E8-D018-4D0C-BC03-0F55F0E27A3A}" presName="background" presStyleLbl="node0" presStyleIdx="0" presStyleCnt="1"/>
      <dgm:spPr>
        <a:solidFill>
          <a:schemeClr val="tx1"/>
        </a:solidFill>
      </dgm:spPr>
    </dgm:pt>
    <dgm:pt modelId="{C4B92FE3-71B4-42C3-9974-577CB9C7CDA4}" type="pres">
      <dgm:prSet presAssocID="{17D476E8-D018-4D0C-BC03-0F55F0E27A3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1733D-ABD9-4338-80FC-DA3F1BBB0B4C}" type="pres">
      <dgm:prSet presAssocID="{17D476E8-D018-4D0C-BC03-0F55F0E27A3A}" presName="hierChild2" presStyleCnt="0"/>
      <dgm:spPr/>
    </dgm:pt>
    <dgm:pt modelId="{6FE9A366-3469-474B-B0B3-C24363F9A9DA}" type="pres">
      <dgm:prSet presAssocID="{1F7ABF0E-AEC8-402D-B690-551BF2A0F76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7E99F8E-6327-4695-AA71-66356DFB22AA}" type="pres">
      <dgm:prSet presAssocID="{61FA8E3A-4EE0-4323-964C-41307A0BA7B8}" presName="hierRoot2" presStyleCnt="0"/>
      <dgm:spPr/>
    </dgm:pt>
    <dgm:pt modelId="{6A93C71E-3FFB-4E47-944B-A8221BA81CBD}" type="pres">
      <dgm:prSet presAssocID="{61FA8E3A-4EE0-4323-964C-41307A0BA7B8}" presName="composite2" presStyleCnt="0"/>
      <dgm:spPr/>
    </dgm:pt>
    <dgm:pt modelId="{6AB8577A-582C-4AA4-9A3C-A893608E2F52}" type="pres">
      <dgm:prSet presAssocID="{61FA8E3A-4EE0-4323-964C-41307A0BA7B8}" presName="background2" presStyleLbl="node2" presStyleIdx="0" presStyleCnt="2"/>
      <dgm:spPr>
        <a:solidFill>
          <a:schemeClr val="tx1"/>
        </a:solidFill>
      </dgm:spPr>
    </dgm:pt>
    <dgm:pt modelId="{C6B6B6CA-6F19-427C-AA1D-EC08D35A3E32}" type="pres">
      <dgm:prSet presAssocID="{61FA8E3A-4EE0-4323-964C-41307A0BA7B8}" presName="text2" presStyleLbl="fgAcc2" presStyleIdx="0" presStyleCnt="2" custLinFactNeighborX="-10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C6BCC-211E-45F4-B54D-08B14639DA49}" type="pres">
      <dgm:prSet presAssocID="{61FA8E3A-4EE0-4323-964C-41307A0BA7B8}" presName="hierChild3" presStyleCnt="0"/>
      <dgm:spPr/>
    </dgm:pt>
    <dgm:pt modelId="{54F3CCE2-6A9A-4232-8529-36B3C9EB05DA}" type="pres">
      <dgm:prSet presAssocID="{C7F88AAC-8E8B-4801-8853-0F9EE82B14A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98464BB-593E-44FB-85B9-2F14BC6623CE}" type="pres">
      <dgm:prSet presAssocID="{C444A9C8-3C30-4D25-B7B9-26BEE678D61D}" presName="hierRoot3" presStyleCnt="0"/>
      <dgm:spPr/>
    </dgm:pt>
    <dgm:pt modelId="{3E934B67-D6F3-4F5F-A27A-9866D4430CA9}" type="pres">
      <dgm:prSet presAssocID="{C444A9C8-3C30-4D25-B7B9-26BEE678D61D}" presName="composite3" presStyleCnt="0"/>
      <dgm:spPr/>
    </dgm:pt>
    <dgm:pt modelId="{FFDCAB54-E60E-42A9-AF14-806F6A776901}" type="pres">
      <dgm:prSet presAssocID="{C444A9C8-3C30-4D25-B7B9-26BEE678D61D}" presName="background3" presStyleLbl="node3" presStyleIdx="0" presStyleCnt="2"/>
      <dgm:spPr>
        <a:solidFill>
          <a:schemeClr val="tx1"/>
        </a:solidFill>
      </dgm:spPr>
    </dgm:pt>
    <dgm:pt modelId="{9691C34E-35CE-4D81-8990-35ED3D59E37B}" type="pres">
      <dgm:prSet presAssocID="{C444A9C8-3C30-4D25-B7B9-26BEE678D61D}" presName="text3" presStyleLbl="fgAcc3" presStyleIdx="0" presStyleCnt="2" custLinFactNeighborX="-37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948485-2D93-4952-961E-687E80ED0AD8}" type="pres">
      <dgm:prSet presAssocID="{C444A9C8-3C30-4D25-B7B9-26BEE678D61D}" presName="hierChild4" presStyleCnt="0"/>
      <dgm:spPr/>
    </dgm:pt>
    <dgm:pt modelId="{7E302363-11EC-4469-883C-5B90FAC7C4E6}" type="pres">
      <dgm:prSet presAssocID="{BA61409C-844C-494D-B829-AB33E6F7F3D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B399196-1E50-4CC0-BDD5-078C903B5000}" type="pres">
      <dgm:prSet presAssocID="{B23E6757-A696-4470-B57F-E60D25E8D6D1}" presName="hierRoot3" presStyleCnt="0"/>
      <dgm:spPr/>
    </dgm:pt>
    <dgm:pt modelId="{0F75F798-E522-408F-B61B-A0C887579073}" type="pres">
      <dgm:prSet presAssocID="{B23E6757-A696-4470-B57F-E60D25E8D6D1}" presName="composite3" presStyleCnt="0"/>
      <dgm:spPr/>
    </dgm:pt>
    <dgm:pt modelId="{CD23981A-7D4A-4C7F-9679-0D2997683C00}" type="pres">
      <dgm:prSet presAssocID="{B23E6757-A696-4470-B57F-E60D25E8D6D1}" presName="background3" presStyleLbl="node3" presStyleIdx="1" presStyleCnt="2"/>
      <dgm:spPr>
        <a:solidFill>
          <a:schemeClr val="tx1"/>
        </a:solidFill>
      </dgm:spPr>
    </dgm:pt>
    <dgm:pt modelId="{13E11930-8CF7-4721-92C9-9FBCAB9BBB6D}" type="pres">
      <dgm:prSet presAssocID="{B23E6757-A696-4470-B57F-E60D25E8D6D1}" presName="text3" presStyleLbl="fgAcc3" presStyleIdx="1" presStyleCnt="2" custLinFactNeighborX="-5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3A53E-6042-4B7E-96C2-057CDF70A9ED}" type="pres">
      <dgm:prSet presAssocID="{B23E6757-A696-4470-B57F-E60D25E8D6D1}" presName="hierChild4" presStyleCnt="0"/>
      <dgm:spPr/>
    </dgm:pt>
    <dgm:pt modelId="{A7E3FFAC-B901-426E-86CE-9F88C907A829}" type="pres">
      <dgm:prSet presAssocID="{461A2789-C594-43C3-B159-DF8725425FA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9AC871A-DE4A-45CD-974B-5103453895FA}" type="pres">
      <dgm:prSet presAssocID="{DB0C2E82-D80C-4C08-8E57-9505976ED5D4}" presName="hierRoot2" presStyleCnt="0"/>
      <dgm:spPr/>
    </dgm:pt>
    <dgm:pt modelId="{C3BF8BD0-EC7B-4928-99AC-1447364B9213}" type="pres">
      <dgm:prSet presAssocID="{DB0C2E82-D80C-4C08-8E57-9505976ED5D4}" presName="composite2" presStyleCnt="0"/>
      <dgm:spPr/>
    </dgm:pt>
    <dgm:pt modelId="{C830FE20-88F6-43D5-AE00-912B31E0B239}" type="pres">
      <dgm:prSet presAssocID="{DB0C2E82-D80C-4C08-8E57-9505976ED5D4}" presName="background2" presStyleLbl="node2" presStyleIdx="1" presStyleCnt="2"/>
      <dgm:spPr>
        <a:solidFill>
          <a:schemeClr val="tx1"/>
        </a:solidFill>
      </dgm:spPr>
    </dgm:pt>
    <dgm:pt modelId="{7C1A0703-8573-4D08-B050-B5BD56C830C1}" type="pres">
      <dgm:prSet presAssocID="{DB0C2E82-D80C-4C08-8E57-9505976ED5D4}" presName="text2" presStyleLbl="fgAcc2" presStyleIdx="1" presStyleCnt="2" custScaleX="145014" custScaleY="178994" custLinFactNeighborX="34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61E138-0B6B-41B8-B2C1-27CA3B1D7AA3}" type="pres">
      <dgm:prSet presAssocID="{DB0C2E82-D80C-4C08-8E57-9505976ED5D4}" presName="hierChild3" presStyleCnt="0"/>
      <dgm:spPr/>
    </dgm:pt>
  </dgm:ptLst>
  <dgm:cxnLst>
    <dgm:cxn modelId="{A310AB6D-250F-40CC-B646-E874D799A570}" srcId="{17D476E8-D018-4D0C-BC03-0F55F0E27A3A}" destId="{61FA8E3A-4EE0-4323-964C-41307A0BA7B8}" srcOrd="0" destOrd="0" parTransId="{1F7ABF0E-AEC8-402D-B690-551BF2A0F76A}" sibTransId="{5888DDCC-A0B1-459D-A323-5BF7353E3974}"/>
    <dgm:cxn modelId="{7014B81E-10E5-42DB-AA82-883215896918}" type="presOf" srcId="{51110BCD-56D3-4F2B-90D1-F4FBE5C54633}" destId="{937BA2FC-9A9D-4C6A-A5F9-C174DBCF1BFE}" srcOrd="0" destOrd="0" presId="urn:microsoft.com/office/officeart/2005/8/layout/hierarchy1"/>
    <dgm:cxn modelId="{D10C7F88-8CCA-42F1-9E9A-27027793B1B0}" srcId="{51110BCD-56D3-4F2B-90D1-F4FBE5C54633}" destId="{17D476E8-D018-4D0C-BC03-0F55F0E27A3A}" srcOrd="0" destOrd="0" parTransId="{D585FDB7-FCAE-4F2A-B82B-47AD15EAFB05}" sibTransId="{EB3B7C61-D5D5-4A5F-BB1C-A2295A7DC364}"/>
    <dgm:cxn modelId="{CBDC5D1E-6437-4DE3-8BD9-6F41AB38E4EE}" type="presOf" srcId="{B23E6757-A696-4470-B57F-E60D25E8D6D1}" destId="{13E11930-8CF7-4721-92C9-9FBCAB9BBB6D}" srcOrd="0" destOrd="0" presId="urn:microsoft.com/office/officeart/2005/8/layout/hierarchy1"/>
    <dgm:cxn modelId="{D383B348-B548-4595-A3B9-CF0225275104}" srcId="{17D476E8-D018-4D0C-BC03-0F55F0E27A3A}" destId="{DB0C2E82-D80C-4C08-8E57-9505976ED5D4}" srcOrd="1" destOrd="0" parTransId="{461A2789-C594-43C3-B159-DF8725425FA5}" sibTransId="{5E89F25F-8F9C-4528-975A-5EE45FB1C941}"/>
    <dgm:cxn modelId="{BBFBCBC1-78CB-4612-B819-24F2A30A86AF}" type="presOf" srcId="{C444A9C8-3C30-4D25-B7B9-26BEE678D61D}" destId="{9691C34E-35CE-4D81-8990-35ED3D59E37B}" srcOrd="0" destOrd="0" presId="urn:microsoft.com/office/officeart/2005/8/layout/hierarchy1"/>
    <dgm:cxn modelId="{9F52DBA2-3987-480C-A690-582188C9F1E9}" type="presOf" srcId="{61FA8E3A-4EE0-4323-964C-41307A0BA7B8}" destId="{C6B6B6CA-6F19-427C-AA1D-EC08D35A3E32}" srcOrd="0" destOrd="0" presId="urn:microsoft.com/office/officeart/2005/8/layout/hierarchy1"/>
    <dgm:cxn modelId="{32E40073-F450-471F-8985-789AD79A3E97}" type="presOf" srcId="{1F7ABF0E-AEC8-402D-B690-551BF2A0F76A}" destId="{6FE9A366-3469-474B-B0B3-C24363F9A9DA}" srcOrd="0" destOrd="0" presId="urn:microsoft.com/office/officeart/2005/8/layout/hierarchy1"/>
    <dgm:cxn modelId="{E37DE5AD-5721-4832-8511-6204244D7F2D}" type="presOf" srcId="{DB0C2E82-D80C-4C08-8E57-9505976ED5D4}" destId="{7C1A0703-8573-4D08-B050-B5BD56C830C1}" srcOrd="0" destOrd="0" presId="urn:microsoft.com/office/officeart/2005/8/layout/hierarchy1"/>
    <dgm:cxn modelId="{970DF017-211F-4E2D-93BF-069481B4B93E}" srcId="{61FA8E3A-4EE0-4323-964C-41307A0BA7B8}" destId="{B23E6757-A696-4470-B57F-E60D25E8D6D1}" srcOrd="1" destOrd="0" parTransId="{BA61409C-844C-494D-B829-AB33E6F7F3D6}" sibTransId="{38141955-F97F-430A-BBEF-C602B207A6F3}"/>
    <dgm:cxn modelId="{7F507941-4B23-426F-BC06-BC13506B316F}" srcId="{61FA8E3A-4EE0-4323-964C-41307A0BA7B8}" destId="{C444A9C8-3C30-4D25-B7B9-26BEE678D61D}" srcOrd="0" destOrd="0" parTransId="{C7F88AAC-8E8B-4801-8853-0F9EE82B14AE}" sibTransId="{90FDAB8F-1BE6-4969-B439-9B47A1EF1FC6}"/>
    <dgm:cxn modelId="{6FE3ADE8-1137-46FB-B0C5-DDD666CD8F63}" type="presOf" srcId="{BA61409C-844C-494D-B829-AB33E6F7F3D6}" destId="{7E302363-11EC-4469-883C-5B90FAC7C4E6}" srcOrd="0" destOrd="0" presId="urn:microsoft.com/office/officeart/2005/8/layout/hierarchy1"/>
    <dgm:cxn modelId="{E460A7F9-23B6-4823-B2FE-372403C9AA19}" type="presOf" srcId="{461A2789-C594-43C3-B159-DF8725425FA5}" destId="{A7E3FFAC-B901-426E-86CE-9F88C907A829}" srcOrd="0" destOrd="0" presId="urn:microsoft.com/office/officeart/2005/8/layout/hierarchy1"/>
    <dgm:cxn modelId="{4A69042A-CDCA-477C-9FD6-1F5F515546E3}" type="presOf" srcId="{17D476E8-D018-4D0C-BC03-0F55F0E27A3A}" destId="{C4B92FE3-71B4-42C3-9974-577CB9C7CDA4}" srcOrd="0" destOrd="0" presId="urn:microsoft.com/office/officeart/2005/8/layout/hierarchy1"/>
    <dgm:cxn modelId="{BC509A4F-4345-4E5D-9D79-6F339DEFCF7F}" type="presOf" srcId="{C7F88AAC-8E8B-4801-8853-0F9EE82B14AE}" destId="{54F3CCE2-6A9A-4232-8529-36B3C9EB05DA}" srcOrd="0" destOrd="0" presId="urn:microsoft.com/office/officeart/2005/8/layout/hierarchy1"/>
    <dgm:cxn modelId="{EA618CDA-32E9-4E51-9043-2AAD47B33FBD}" type="presParOf" srcId="{937BA2FC-9A9D-4C6A-A5F9-C174DBCF1BFE}" destId="{75F14BEC-76E3-4BC8-8EE7-2883C69D9AD4}" srcOrd="0" destOrd="0" presId="urn:microsoft.com/office/officeart/2005/8/layout/hierarchy1"/>
    <dgm:cxn modelId="{72572937-5E27-4BEE-808A-6A4E5975ACCE}" type="presParOf" srcId="{75F14BEC-76E3-4BC8-8EE7-2883C69D9AD4}" destId="{69A8A13A-3E82-4A9F-88A6-96CD1F657E46}" srcOrd="0" destOrd="0" presId="urn:microsoft.com/office/officeart/2005/8/layout/hierarchy1"/>
    <dgm:cxn modelId="{6C19822D-36F5-4830-BB1B-59F20F4353AB}" type="presParOf" srcId="{69A8A13A-3E82-4A9F-88A6-96CD1F657E46}" destId="{9EDCDB16-6B6C-4F2E-A714-7BF1D8788CA4}" srcOrd="0" destOrd="0" presId="urn:microsoft.com/office/officeart/2005/8/layout/hierarchy1"/>
    <dgm:cxn modelId="{8D89652A-DA5D-474D-800C-AFDC18868FF1}" type="presParOf" srcId="{69A8A13A-3E82-4A9F-88A6-96CD1F657E46}" destId="{C4B92FE3-71B4-42C3-9974-577CB9C7CDA4}" srcOrd="1" destOrd="0" presId="urn:microsoft.com/office/officeart/2005/8/layout/hierarchy1"/>
    <dgm:cxn modelId="{AD25BCA7-0EAA-4750-BC2F-6DA205D2A139}" type="presParOf" srcId="{75F14BEC-76E3-4BC8-8EE7-2883C69D9AD4}" destId="{0C11733D-ABD9-4338-80FC-DA3F1BBB0B4C}" srcOrd="1" destOrd="0" presId="urn:microsoft.com/office/officeart/2005/8/layout/hierarchy1"/>
    <dgm:cxn modelId="{B9F36613-26A6-4EB9-917F-189CC12F8DA7}" type="presParOf" srcId="{0C11733D-ABD9-4338-80FC-DA3F1BBB0B4C}" destId="{6FE9A366-3469-474B-B0B3-C24363F9A9DA}" srcOrd="0" destOrd="0" presId="urn:microsoft.com/office/officeart/2005/8/layout/hierarchy1"/>
    <dgm:cxn modelId="{D69D0402-DB05-456E-8D91-6F0B855C5367}" type="presParOf" srcId="{0C11733D-ABD9-4338-80FC-DA3F1BBB0B4C}" destId="{97E99F8E-6327-4695-AA71-66356DFB22AA}" srcOrd="1" destOrd="0" presId="urn:microsoft.com/office/officeart/2005/8/layout/hierarchy1"/>
    <dgm:cxn modelId="{AF2B9862-A2A0-46A1-ADB1-0EEA5FC89923}" type="presParOf" srcId="{97E99F8E-6327-4695-AA71-66356DFB22AA}" destId="{6A93C71E-3FFB-4E47-944B-A8221BA81CBD}" srcOrd="0" destOrd="0" presId="urn:microsoft.com/office/officeart/2005/8/layout/hierarchy1"/>
    <dgm:cxn modelId="{56EECB62-B4BC-4FE0-859E-607D057ABA15}" type="presParOf" srcId="{6A93C71E-3FFB-4E47-944B-A8221BA81CBD}" destId="{6AB8577A-582C-4AA4-9A3C-A893608E2F52}" srcOrd="0" destOrd="0" presId="urn:microsoft.com/office/officeart/2005/8/layout/hierarchy1"/>
    <dgm:cxn modelId="{16ECA806-5C9E-495D-AD5C-CFC4DBE59718}" type="presParOf" srcId="{6A93C71E-3FFB-4E47-944B-A8221BA81CBD}" destId="{C6B6B6CA-6F19-427C-AA1D-EC08D35A3E32}" srcOrd="1" destOrd="0" presId="urn:microsoft.com/office/officeart/2005/8/layout/hierarchy1"/>
    <dgm:cxn modelId="{5C22A5A0-89C3-4684-BEB2-AEC959AE31B7}" type="presParOf" srcId="{97E99F8E-6327-4695-AA71-66356DFB22AA}" destId="{D5BC6BCC-211E-45F4-B54D-08B14639DA49}" srcOrd="1" destOrd="0" presId="urn:microsoft.com/office/officeart/2005/8/layout/hierarchy1"/>
    <dgm:cxn modelId="{C38EC601-0297-450C-9B43-55A0E6316A40}" type="presParOf" srcId="{D5BC6BCC-211E-45F4-B54D-08B14639DA49}" destId="{54F3CCE2-6A9A-4232-8529-36B3C9EB05DA}" srcOrd="0" destOrd="0" presId="urn:microsoft.com/office/officeart/2005/8/layout/hierarchy1"/>
    <dgm:cxn modelId="{403D1C5C-3BA9-4A15-9AA7-B8221D957CBF}" type="presParOf" srcId="{D5BC6BCC-211E-45F4-B54D-08B14639DA49}" destId="{598464BB-593E-44FB-85B9-2F14BC6623CE}" srcOrd="1" destOrd="0" presId="urn:microsoft.com/office/officeart/2005/8/layout/hierarchy1"/>
    <dgm:cxn modelId="{B55A86C8-5BD2-48B9-B9E2-750F360280D3}" type="presParOf" srcId="{598464BB-593E-44FB-85B9-2F14BC6623CE}" destId="{3E934B67-D6F3-4F5F-A27A-9866D4430CA9}" srcOrd="0" destOrd="0" presId="urn:microsoft.com/office/officeart/2005/8/layout/hierarchy1"/>
    <dgm:cxn modelId="{42D6C8B6-E2C1-4D45-86F7-B0FC05FC948B}" type="presParOf" srcId="{3E934B67-D6F3-4F5F-A27A-9866D4430CA9}" destId="{FFDCAB54-E60E-42A9-AF14-806F6A776901}" srcOrd="0" destOrd="0" presId="urn:microsoft.com/office/officeart/2005/8/layout/hierarchy1"/>
    <dgm:cxn modelId="{D6CB9123-3B40-4821-9B4B-A5317B545FD9}" type="presParOf" srcId="{3E934B67-D6F3-4F5F-A27A-9866D4430CA9}" destId="{9691C34E-35CE-4D81-8990-35ED3D59E37B}" srcOrd="1" destOrd="0" presId="urn:microsoft.com/office/officeart/2005/8/layout/hierarchy1"/>
    <dgm:cxn modelId="{42884C7E-7188-4838-A4EB-C0CDC681F4CB}" type="presParOf" srcId="{598464BB-593E-44FB-85B9-2F14BC6623CE}" destId="{16948485-2D93-4952-961E-687E80ED0AD8}" srcOrd="1" destOrd="0" presId="urn:microsoft.com/office/officeart/2005/8/layout/hierarchy1"/>
    <dgm:cxn modelId="{E370D232-6069-4654-B95B-724FFD4AD02F}" type="presParOf" srcId="{D5BC6BCC-211E-45F4-B54D-08B14639DA49}" destId="{7E302363-11EC-4469-883C-5B90FAC7C4E6}" srcOrd="2" destOrd="0" presId="urn:microsoft.com/office/officeart/2005/8/layout/hierarchy1"/>
    <dgm:cxn modelId="{CEE67059-46B7-41B6-AF0C-A96B97763664}" type="presParOf" srcId="{D5BC6BCC-211E-45F4-B54D-08B14639DA49}" destId="{4B399196-1E50-4CC0-BDD5-078C903B5000}" srcOrd="3" destOrd="0" presId="urn:microsoft.com/office/officeart/2005/8/layout/hierarchy1"/>
    <dgm:cxn modelId="{3E6EB289-21BA-4F93-BEB0-5F1246FAB9FC}" type="presParOf" srcId="{4B399196-1E50-4CC0-BDD5-078C903B5000}" destId="{0F75F798-E522-408F-B61B-A0C887579073}" srcOrd="0" destOrd="0" presId="urn:microsoft.com/office/officeart/2005/8/layout/hierarchy1"/>
    <dgm:cxn modelId="{F03C370A-0C7B-402A-A25B-5AF8DC7BDA4F}" type="presParOf" srcId="{0F75F798-E522-408F-B61B-A0C887579073}" destId="{CD23981A-7D4A-4C7F-9679-0D2997683C00}" srcOrd="0" destOrd="0" presId="urn:microsoft.com/office/officeart/2005/8/layout/hierarchy1"/>
    <dgm:cxn modelId="{E712AE91-5E88-42ED-80A5-3E9982ECE19A}" type="presParOf" srcId="{0F75F798-E522-408F-B61B-A0C887579073}" destId="{13E11930-8CF7-4721-92C9-9FBCAB9BBB6D}" srcOrd="1" destOrd="0" presId="urn:microsoft.com/office/officeart/2005/8/layout/hierarchy1"/>
    <dgm:cxn modelId="{7251B2D5-714B-4C04-B41F-4566BE60B042}" type="presParOf" srcId="{4B399196-1E50-4CC0-BDD5-078C903B5000}" destId="{9A43A53E-6042-4B7E-96C2-057CDF70A9ED}" srcOrd="1" destOrd="0" presId="urn:microsoft.com/office/officeart/2005/8/layout/hierarchy1"/>
    <dgm:cxn modelId="{71B8905C-01A4-4082-AE67-E08423096320}" type="presParOf" srcId="{0C11733D-ABD9-4338-80FC-DA3F1BBB0B4C}" destId="{A7E3FFAC-B901-426E-86CE-9F88C907A829}" srcOrd="2" destOrd="0" presId="urn:microsoft.com/office/officeart/2005/8/layout/hierarchy1"/>
    <dgm:cxn modelId="{165EE506-F482-43A8-8D01-B0BF6B1337B5}" type="presParOf" srcId="{0C11733D-ABD9-4338-80FC-DA3F1BBB0B4C}" destId="{49AC871A-DE4A-45CD-974B-5103453895FA}" srcOrd="3" destOrd="0" presId="urn:microsoft.com/office/officeart/2005/8/layout/hierarchy1"/>
    <dgm:cxn modelId="{E0F8B690-57BD-49F2-BADB-47B0BB65C2ED}" type="presParOf" srcId="{49AC871A-DE4A-45CD-974B-5103453895FA}" destId="{C3BF8BD0-EC7B-4928-99AC-1447364B9213}" srcOrd="0" destOrd="0" presId="urn:microsoft.com/office/officeart/2005/8/layout/hierarchy1"/>
    <dgm:cxn modelId="{2A562703-2F99-4D18-AE67-CC1291CE2023}" type="presParOf" srcId="{C3BF8BD0-EC7B-4928-99AC-1447364B9213}" destId="{C830FE20-88F6-43D5-AE00-912B31E0B239}" srcOrd="0" destOrd="0" presId="urn:microsoft.com/office/officeart/2005/8/layout/hierarchy1"/>
    <dgm:cxn modelId="{B877B34B-ED3E-42DB-A5CD-624100D14BA2}" type="presParOf" srcId="{C3BF8BD0-EC7B-4928-99AC-1447364B9213}" destId="{7C1A0703-8573-4D08-B050-B5BD56C830C1}" srcOrd="1" destOrd="0" presId="urn:microsoft.com/office/officeart/2005/8/layout/hierarchy1"/>
    <dgm:cxn modelId="{80A17BE4-E015-444E-8291-8E78A7E3CA73}" type="presParOf" srcId="{49AC871A-DE4A-45CD-974B-5103453895FA}" destId="{CA61E138-0B6B-41B8-B2C1-27CA3B1D7A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195F6-66A1-4444-A68D-0D1DE0B0950C}" type="doc">
      <dgm:prSet loTypeId="urn:microsoft.com/office/officeart/2005/8/layout/process5" loCatId="process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C2E49BA-50D1-461D-9DB8-9B226F63C9B8}">
      <dgm:prSet phldrT="[Текст]"/>
      <dgm:spPr/>
      <dgm:t>
        <a:bodyPr/>
        <a:lstStyle/>
        <a:p>
          <a:r>
            <a:rPr lang="ru-RU" dirty="0" smtClean="0"/>
            <a:t>Разработка документов Заявки.</a:t>
          </a:r>
          <a:endParaRPr lang="ru-RU" dirty="0"/>
        </a:p>
      </dgm:t>
    </dgm:pt>
    <dgm:pt modelId="{60B67296-62D9-48F4-926D-A9C06F0A6682}" type="parTrans" cxnId="{D608BAB9-5BB0-4D98-8204-552FB0E51E46}">
      <dgm:prSet/>
      <dgm:spPr/>
      <dgm:t>
        <a:bodyPr/>
        <a:lstStyle/>
        <a:p>
          <a:endParaRPr lang="ru-RU"/>
        </a:p>
      </dgm:t>
    </dgm:pt>
    <dgm:pt modelId="{EB7F7113-56AB-47F5-9102-1F2CEAF94810}" type="sibTrans" cxnId="{D608BAB9-5BB0-4D98-8204-552FB0E51E46}">
      <dgm:prSet/>
      <dgm:spPr/>
      <dgm:t>
        <a:bodyPr/>
        <a:lstStyle/>
        <a:p>
          <a:endParaRPr lang="ru-RU"/>
        </a:p>
      </dgm:t>
    </dgm:pt>
    <dgm:pt modelId="{A2063D73-053C-4702-974F-55454DFBA756}">
      <dgm:prSet phldrT="[Текст]"/>
      <dgm:spPr/>
      <dgm:t>
        <a:bodyPr/>
        <a:lstStyle/>
        <a:p>
          <a:r>
            <a:rPr lang="ru-RU" dirty="0" smtClean="0"/>
            <a:t>Подача заявки в экспедицию</a:t>
          </a:r>
          <a:r>
            <a:rPr lang="en-US" dirty="0" smtClean="0"/>
            <a:t> </a:t>
          </a:r>
          <a:r>
            <a:rPr lang="ru-RU" dirty="0" smtClean="0"/>
            <a:t>РКН.</a:t>
          </a:r>
          <a:endParaRPr lang="ru-RU" dirty="0"/>
        </a:p>
      </dgm:t>
    </dgm:pt>
    <dgm:pt modelId="{148208D0-BA91-4C23-BB27-4FF9F21A8E9F}" type="parTrans" cxnId="{4CFCBE92-3959-43AA-B17F-37C27AD90EF2}">
      <dgm:prSet/>
      <dgm:spPr/>
      <dgm:t>
        <a:bodyPr/>
        <a:lstStyle/>
        <a:p>
          <a:endParaRPr lang="ru-RU"/>
        </a:p>
      </dgm:t>
    </dgm:pt>
    <dgm:pt modelId="{C4EB9C80-9765-4C85-BEC9-0D5E25319BCB}" type="sibTrans" cxnId="{4CFCBE92-3959-43AA-B17F-37C27AD90EF2}">
      <dgm:prSet/>
      <dgm:spPr/>
      <dgm:t>
        <a:bodyPr/>
        <a:lstStyle/>
        <a:p>
          <a:endParaRPr lang="ru-RU"/>
        </a:p>
      </dgm:t>
    </dgm:pt>
    <dgm:pt modelId="{81739FAE-D36A-4528-868D-CB712CCCA9BA}">
      <dgm:prSet phldrT="[Текст]"/>
      <dgm:spPr/>
      <dgm:t>
        <a:bodyPr/>
        <a:lstStyle/>
        <a:p>
          <a:r>
            <a:rPr lang="ru-RU" dirty="0" smtClean="0"/>
            <a:t>Передача Заказчику документа с отметкой РКН о получении заявки.</a:t>
          </a:r>
          <a:endParaRPr lang="ru-RU" dirty="0"/>
        </a:p>
      </dgm:t>
    </dgm:pt>
    <dgm:pt modelId="{ACFA9065-E26B-451F-A749-BFE366FE254C}" type="parTrans" cxnId="{ED7F1DBB-60FC-4DE9-9F17-9692500D1E47}">
      <dgm:prSet/>
      <dgm:spPr/>
      <dgm:t>
        <a:bodyPr/>
        <a:lstStyle/>
        <a:p>
          <a:endParaRPr lang="ru-RU"/>
        </a:p>
      </dgm:t>
    </dgm:pt>
    <dgm:pt modelId="{E29AA99D-E4AA-44C1-B729-21C119B500F1}" type="sibTrans" cxnId="{ED7F1DBB-60FC-4DE9-9F17-9692500D1E47}">
      <dgm:prSet/>
      <dgm:spPr/>
      <dgm:t>
        <a:bodyPr/>
        <a:lstStyle/>
        <a:p>
          <a:endParaRPr lang="ru-RU"/>
        </a:p>
      </dgm:t>
    </dgm:pt>
    <dgm:pt modelId="{544B09CD-F03A-48BD-A46C-8A67D04F8E8E}">
      <dgm:prSet phldrT="[Текст]"/>
      <dgm:spPr/>
      <dgm:t>
        <a:bodyPr/>
        <a:lstStyle/>
        <a:p>
          <a:r>
            <a:rPr lang="ru-RU" dirty="0" smtClean="0"/>
            <a:t>Сопровождение Заявки в РКН до принятия решения о выдачи лицензии.</a:t>
          </a:r>
          <a:endParaRPr lang="ru-RU" dirty="0"/>
        </a:p>
      </dgm:t>
    </dgm:pt>
    <dgm:pt modelId="{3B043C81-1921-41B5-AA60-1A5F7CBC3B5E}" type="parTrans" cxnId="{503CA860-3896-47EF-9D22-2E16839A74DF}">
      <dgm:prSet/>
      <dgm:spPr/>
      <dgm:t>
        <a:bodyPr/>
        <a:lstStyle/>
        <a:p>
          <a:endParaRPr lang="ru-RU"/>
        </a:p>
      </dgm:t>
    </dgm:pt>
    <dgm:pt modelId="{66F49395-38A7-4B3A-887E-3FD371A7A0E9}" type="sibTrans" cxnId="{503CA860-3896-47EF-9D22-2E16839A74DF}">
      <dgm:prSet/>
      <dgm:spPr/>
      <dgm:t>
        <a:bodyPr/>
        <a:lstStyle/>
        <a:p>
          <a:endParaRPr lang="ru-RU"/>
        </a:p>
      </dgm:t>
    </dgm:pt>
    <dgm:pt modelId="{6A72C497-4999-446A-BF4A-C1CA8C58201A}">
      <dgm:prSet phldrT="[Текст]"/>
      <dgm:spPr/>
      <dgm:t>
        <a:bodyPr/>
        <a:lstStyle/>
        <a:p>
          <a:r>
            <a:rPr lang="ru-RU" dirty="0" smtClean="0"/>
            <a:t>Получение и отправка Лицензии Заказчику.</a:t>
          </a:r>
          <a:endParaRPr lang="ru-RU" dirty="0"/>
        </a:p>
      </dgm:t>
    </dgm:pt>
    <dgm:pt modelId="{C80BDD21-0943-49CF-9C8A-434DD15AB2A6}" type="parTrans" cxnId="{122FC78A-5EEB-43EF-A6A9-632EDDFF04B7}">
      <dgm:prSet/>
      <dgm:spPr/>
      <dgm:t>
        <a:bodyPr/>
        <a:lstStyle/>
        <a:p>
          <a:endParaRPr lang="ru-RU"/>
        </a:p>
      </dgm:t>
    </dgm:pt>
    <dgm:pt modelId="{0BD99081-7668-4782-B17E-2AE2D7272CEE}" type="sibTrans" cxnId="{122FC78A-5EEB-43EF-A6A9-632EDDFF04B7}">
      <dgm:prSet/>
      <dgm:spPr/>
      <dgm:t>
        <a:bodyPr/>
        <a:lstStyle/>
        <a:p>
          <a:endParaRPr lang="ru-RU"/>
        </a:p>
      </dgm:t>
    </dgm:pt>
    <dgm:pt modelId="{99477CF9-1D04-4B36-B05E-84AB30838C41}" type="pres">
      <dgm:prSet presAssocID="{F4B195F6-66A1-4444-A68D-0D1DE0B095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5F3E1D-47D8-44A8-9000-9DA9A047F3C5}" type="pres">
      <dgm:prSet presAssocID="{FC2E49BA-50D1-461D-9DB8-9B226F63C9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DACE4-93AB-424B-B829-8D2CCE73A4AD}" type="pres">
      <dgm:prSet presAssocID="{EB7F7113-56AB-47F5-9102-1F2CEAF9481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FD06FA4-16D6-4C0D-A1B6-A79161B3F0EC}" type="pres">
      <dgm:prSet presAssocID="{EB7F7113-56AB-47F5-9102-1F2CEAF9481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698BEE6-A75F-4756-953D-2FFA9517437C}" type="pres">
      <dgm:prSet presAssocID="{A2063D73-053C-4702-974F-55454DFBA7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218A6-7206-4E52-BAA0-38A6CBAFFA21}" type="pres">
      <dgm:prSet presAssocID="{C4EB9C80-9765-4C85-BEC9-0D5E25319BC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C0CB0E2-7B71-4540-AA89-02D538EA42FB}" type="pres">
      <dgm:prSet presAssocID="{C4EB9C80-9765-4C85-BEC9-0D5E25319BC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3A10FF5-5266-49C9-8D51-0C41FDD1F753}" type="pres">
      <dgm:prSet presAssocID="{81739FAE-D36A-4528-868D-CB712CCCA9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41B03-44DF-46DE-8791-203930BA3E90}" type="pres">
      <dgm:prSet presAssocID="{E29AA99D-E4AA-44C1-B729-21C119B500F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1F91075-2BC5-4C9D-9EAE-43773CDA983B}" type="pres">
      <dgm:prSet presAssocID="{E29AA99D-E4AA-44C1-B729-21C119B500F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8D35A42-8AAD-4968-B893-4D6C5C5126B8}" type="pres">
      <dgm:prSet presAssocID="{544B09CD-F03A-48BD-A46C-8A67D04F8E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2E3BD-552B-4079-A364-EC567648BB5A}" type="pres">
      <dgm:prSet presAssocID="{66F49395-38A7-4B3A-887E-3FD371A7A0E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A90540F-DA8E-4214-BC71-4CBA9A1BC541}" type="pres">
      <dgm:prSet presAssocID="{66F49395-38A7-4B3A-887E-3FD371A7A0E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5DDB5F6-97CF-48E0-81EF-1D16BC12D12D}" type="pres">
      <dgm:prSet presAssocID="{6A72C497-4999-446A-BF4A-C1CA8C5820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6BBB3B-6F8C-404A-A20E-FBB5E7F26F44}" type="presOf" srcId="{EB7F7113-56AB-47F5-9102-1F2CEAF94810}" destId="{20DDACE4-93AB-424B-B829-8D2CCE73A4AD}" srcOrd="0" destOrd="0" presId="urn:microsoft.com/office/officeart/2005/8/layout/process5"/>
    <dgm:cxn modelId="{45972B38-F7D9-4E6E-9B82-73EA63C78A06}" type="presOf" srcId="{544B09CD-F03A-48BD-A46C-8A67D04F8E8E}" destId="{68D35A42-8AAD-4968-B893-4D6C5C5126B8}" srcOrd="0" destOrd="0" presId="urn:microsoft.com/office/officeart/2005/8/layout/process5"/>
    <dgm:cxn modelId="{0B27AA85-67E6-4442-ACEE-6FD97929917C}" type="presOf" srcId="{C4EB9C80-9765-4C85-BEC9-0D5E25319BCB}" destId="{BC0CB0E2-7B71-4540-AA89-02D538EA42FB}" srcOrd="1" destOrd="0" presId="urn:microsoft.com/office/officeart/2005/8/layout/process5"/>
    <dgm:cxn modelId="{E777219A-F638-4841-BF44-40E0C3027B8F}" type="presOf" srcId="{E29AA99D-E4AA-44C1-B729-21C119B500F1}" destId="{24741B03-44DF-46DE-8791-203930BA3E90}" srcOrd="0" destOrd="0" presId="urn:microsoft.com/office/officeart/2005/8/layout/process5"/>
    <dgm:cxn modelId="{4CFCBE92-3959-43AA-B17F-37C27AD90EF2}" srcId="{F4B195F6-66A1-4444-A68D-0D1DE0B0950C}" destId="{A2063D73-053C-4702-974F-55454DFBA756}" srcOrd="1" destOrd="0" parTransId="{148208D0-BA91-4C23-BB27-4FF9F21A8E9F}" sibTransId="{C4EB9C80-9765-4C85-BEC9-0D5E25319BCB}"/>
    <dgm:cxn modelId="{70B2F49D-2A24-4C0A-AAD6-2DBB0C10B3D9}" type="presOf" srcId="{81739FAE-D36A-4528-868D-CB712CCCA9BA}" destId="{13A10FF5-5266-49C9-8D51-0C41FDD1F753}" srcOrd="0" destOrd="0" presId="urn:microsoft.com/office/officeart/2005/8/layout/process5"/>
    <dgm:cxn modelId="{2331ED88-8247-4191-AEEA-D7E57B30EB20}" type="presOf" srcId="{66F49395-38A7-4B3A-887E-3FD371A7A0E9}" destId="{6BE2E3BD-552B-4079-A364-EC567648BB5A}" srcOrd="0" destOrd="0" presId="urn:microsoft.com/office/officeart/2005/8/layout/process5"/>
    <dgm:cxn modelId="{E9070157-9202-4A1E-BB68-F9CC28396C72}" type="presOf" srcId="{A2063D73-053C-4702-974F-55454DFBA756}" destId="{F698BEE6-A75F-4756-953D-2FFA9517437C}" srcOrd="0" destOrd="0" presId="urn:microsoft.com/office/officeart/2005/8/layout/process5"/>
    <dgm:cxn modelId="{0EA3FE40-6A49-45E6-987B-FA142D89994D}" type="presOf" srcId="{FC2E49BA-50D1-461D-9DB8-9B226F63C9B8}" destId="{185F3E1D-47D8-44A8-9000-9DA9A047F3C5}" srcOrd="0" destOrd="0" presId="urn:microsoft.com/office/officeart/2005/8/layout/process5"/>
    <dgm:cxn modelId="{84D1D8BD-1DB2-4E4C-8F7C-3876F09C158E}" type="presOf" srcId="{C4EB9C80-9765-4C85-BEC9-0D5E25319BCB}" destId="{88F218A6-7206-4E52-BAA0-38A6CBAFFA21}" srcOrd="0" destOrd="0" presId="urn:microsoft.com/office/officeart/2005/8/layout/process5"/>
    <dgm:cxn modelId="{122FC78A-5EEB-43EF-A6A9-632EDDFF04B7}" srcId="{F4B195F6-66A1-4444-A68D-0D1DE0B0950C}" destId="{6A72C497-4999-446A-BF4A-C1CA8C58201A}" srcOrd="4" destOrd="0" parTransId="{C80BDD21-0943-49CF-9C8A-434DD15AB2A6}" sibTransId="{0BD99081-7668-4782-B17E-2AE2D7272CEE}"/>
    <dgm:cxn modelId="{7BC97D75-EC8F-4C08-A3F0-26F2938099B5}" type="presOf" srcId="{E29AA99D-E4AA-44C1-B729-21C119B500F1}" destId="{81F91075-2BC5-4C9D-9EAE-43773CDA983B}" srcOrd="1" destOrd="0" presId="urn:microsoft.com/office/officeart/2005/8/layout/process5"/>
    <dgm:cxn modelId="{BB12E0A8-7C8A-4665-BBD1-F681B3BAE907}" type="presOf" srcId="{66F49395-38A7-4B3A-887E-3FD371A7A0E9}" destId="{9A90540F-DA8E-4214-BC71-4CBA9A1BC541}" srcOrd="1" destOrd="0" presId="urn:microsoft.com/office/officeart/2005/8/layout/process5"/>
    <dgm:cxn modelId="{B976C705-989F-49EF-AC1F-A517146D9417}" type="presOf" srcId="{6A72C497-4999-446A-BF4A-C1CA8C58201A}" destId="{B5DDB5F6-97CF-48E0-81EF-1D16BC12D12D}" srcOrd="0" destOrd="0" presId="urn:microsoft.com/office/officeart/2005/8/layout/process5"/>
    <dgm:cxn modelId="{A81BCE01-5F8E-4D6E-8623-0BE1C83F113F}" type="presOf" srcId="{F4B195F6-66A1-4444-A68D-0D1DE0B0950C}" destId="{99477CF9-1D04-4B36-B05E-84AB30838C41}" srcOrd="0" destOrd="0" presId="urn:microsoft.com/office/officeart/2005/8/layout/process5"/>
    <dgm:cxn modelId="{AEDA4137-1E2E-4C98-B870-BA88FB97B163}" type="presOf" srcId="{EB7F7113-56AB-47F5-9102-1F2CEAF94810}" destId="{DFD06FA4-16D6-4C0D-A1B6-A79161B3F0EC}" srcOrd="1" destOrd="0" presId="urn:microsoft.com/office/officeart/2005/8/layout/process5"/>
    <dgm:cxn modelId="{503CA860-3896-47EF-9D22-2E16839A74DF}" srcId="{F4B195F6-66A1-4444-A68D-0D1DE0B0950C}" destId="{544B09CD-F03A-48BD-A46C-8A67D04F8E8E}" srcOrd="3" destOrd="0" parTransId="{3B043C81-1921-41B5-AA60-1A5F7CBC3B5E}" sibTransId="{66F49395-38A7-4B3A-887E-3FD371A7A0E9}"/>
    <dgm:cxn modelId="{ED7F1DBB-60FC-4DE9-9F17-9692500D1E47}" srcId="{F4B195F6-66A1-4444-A68D-0D1DE0B0950C}" destId="{81739FAE-D36A-4528-868D-CB712CCCA9BA}" srcOrd="2" destOrd="0" parTransId="{ACFA9065-E26B-451F-A749-BFE366FE254C}" sibTransId="{E29AA99D-E4AA-44C1-B729-21C119B500F1}"/>
    <dgm:cxn modelId="{D608BAB9-5BB0-4D98-8204-552FB0E51E46}" srcId="{F4B195F6-66A1-4444-A68D-0D1DE0B0950C}" destId="{FC2E49BA-50D1-461D-9DB8-9B226F63C9B8}" srcOrd="0" destOrd="0" parTransId="{60B67296-62D9-48F4-926D-A9C06F0A6682}" sibTransId="{EB7F7113-56AB-47F5-9102-1F2CEAF94810}"/>
    <dgm:cxn modelId="{A5007194-C50E-4939-BE10-8E20886E316B}" type="presParOf" srcId="{99477CF9-1D04-4B36-B05E-84AB30838C41}" destId="{185F3E1D-47D8-44A8-9000-9DA9A047F3C5}" srcOrd="0" destOrd="0" presId="urn:microsoft.com/office/officeart/2005/8/layout/process5"/>
    <dgm:cxn modelId="{F14E2416-30B8-468D-ADC8-F433FB3744C5}" type="presParOf" srcId="{99477CF9-1D04-4B36-B05E-84AB30838C41}" destId="{20DDACE4-93AB-424B-B829-8D2CCE73A4AD}" srcOrd="1" destOrd="0" presId="urn:microsoft.com/office/officeart/2005/8/layout/process5"/>
    <dgm:cxn modelId="{C962046D-D2D2-4FD2-93F7-88D4CF274F99}" type="presParOf" srcId="{20DDACE4-93AB-424B-B829-8D2CCE73A4AD}" destId="{DFD06FA4-16D6-4C0D-A1B6-A79161B3F0EC}" srcOrd="0" destOrd="0" presId="urn:microsoft.com/office/officeart/2005/8/layout/process5"/>
    <dgm:cxn modelId="{175EAEC7-B7EC-402C-9D49-CDCB2772FF0A}" type="presParOf" srcId="{99477CF9-1D04-4B36-B05E-84AB30838C41}" destId="{F698BEE6-A75F-4756-953D-2FFA9517437C}" srcOrd="2" destOrd="0" presId="urn:microsoft.com/office/officeart/2005/8/layout/process5"/>
    <dgm:cxn modelId="{3442EA94-E2AD-410A-909E-8043E08AB54C}" type="presParOf" srcId="{99477CF9-1D04-4B36-B05E-84AB30838C41}" destId="{88F218A6-7206-4E52-BAA0-38A6CBAFFA21}" srcOrd="3" destOrd="0" presId="urn:microsoft.com/office/officeart/2005/8/layout/process5"/>
    <dgm:cxn modelId="{909470D3-11E9-466C-B4D2-97C04A9FC5CC}" type="presParOf" srcId="{88F218A6-7206-4E52-BAA0-38A6CBAFFA21}" destId="{BC0CB0E2-7B71-4540-AA89-02D538EA42FB}" srcOrd="0" destOrd="0" presId="urn:microsoft.com/office/officeart/2005/8/layout/process5"/>
    <dgm:cxn modelId="{FCEBC4B0-C26A-472B-B932-56C80EFD388D}" type="presParOf" srcId="{99477CF9-1D04-4B36-B05E-84AB30838C41}" destId="{13A10FF5-5266-49C9-8D51-0C41FDD1F753}" srcOrd="4" destOrd="0" presId="urn:microsoft.com/office/officeart/2005/8/layout/process5"/>
    <dgm:cxn modelId="{C9CA4948-A569-4D7E-AB66-476E859C6E35}" type="presParOf" srcId="{99477CF9-1D04-4B36-B05E-84AB30838C41}" destId="{24741B03-44DF-46DE-8791-203930BA3E90}" srcOrd="5" destOrd="0" presId="urn:microsoft.com/office/officeart/2005/8/layout/process5"/>
    <dgm:cxn modelId="{61E32F3C-51B4-4A28-B49E-D0654CF09D3A}" type="presParOf" srcId="{24741B03-44DF-46DE-8791-203930BA3E90}" destId="{81F91075-2BC5-4C9D-9EAE-43773CDA983B}" srcOrd="0" destOrd="0" presId="urn:microsoft.com/office/officeart/2005/8/layout/process5"/>
    <dgm:cxn modelId="{C42A183A-7C14-4ABD-8FB3-56CE60ED849E}" type="presParOf" srcId="{99477CF9-1D04-4B36-B05E-84AB30838C41}" destId="{68D35A42-8AAD-4968-B893-4D6C5C5126B8}" srcOrd="6" destOrd="0" presId="urn:microsoft.com/office/officeart/2005/8/layout/process5"/>
    <dgm:cxn modelId="{23B223DD-F755-487D-A870-B1D58FBD38BB}" type="presParOf" srcId="{99477CF9-1D04-4B36-B05E-84AB30838C41}" destId="{6BE2E3BD-552B-4079-A364-EC567648BB5A}" srcOrd="7" destOrd="0" presId="urn:microsoft.com/office/officeart/2005/8/layout/process5"/>
    <dgm:cxn modelId="{4CE440A4-90C9-42D2-AF6B-BB944C8FC56B}" type="presParOf" srcId="{6BE2E3BD-552B-4079-A364-EC567648BB5A}" destId="{9A90540F-DA8E-4214-BC71-4CBA9A1BC541}" srcOrd="0" destOrd="0" presId="urn:microsoft.com/office/officeart/2005/8/layout/process5"/>
    <dgm:cxn modelId="{5D3475F6-81A0-46BB-909D-BE3817323099}" type="presParOf" srcId="{99477CF9-1D04-4B36-B05E-84AB30838C41}" destId="{B5DDB5F6-97CF-48E0-81EF-1D16BC12D12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195F6-66A1-4444-A68D-0D1DE0B0950C}" type="doc">
      <dgm:prSet loTypeId="urn:microsoft.com/office/officeart/2005/8/layout/process5" loCatId="process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C2E49BA-50D1-461D-9DB8-9B226F63C9B8}">
      <dgm:prSet phldrT="[Текст]"/>
      <dgm:spPr/>
      <dgm:t>
        <a:bodyPr/>
        <a:lstStyle/>
        <a:p>
          <a:r>
            <a:rPr lang="ru-RU" dirty="0" smtClean="0"/>
            <a:t>Разработка документов Заявки</a:t>
          </a:r>
          <a:endParaRPr lang="ru-RU" dirty="0"/>
        </a:p>
      </dgm:t>
    </dgm:pt>
    <dgm:pt modelId="{60B67296-62D9-48F4-926D-A9C06F0A6682}" type="parTrans" cxnId="{D608BAB9-5BB0-4D98-8204-552FB0E51E46}">
      <dgm:prSet/>
      <dgm:spPr/>
      <dgm:t>
        <a:bodyPr/>
        <a:lstStyle/>
        <a:p>
          <a:endParaRPr lang="ru-RU"/>
        </a:p>
      </dgm:t>
    </dgm:pt>
    <dgm:pt modelId="{EB7F7113-56AB-47F5-9102-1F2CEAF94810}" type="sibTrans" cxnId="{D608BAB9-5BB0-4D98-8204-552FB0E51E46}">
      <dgm:prSet/>
      <dgm:spPr/>
      <dgm:t>
        <a:bodyPr/>
        <a:lstStyle/>
        <a:p>
          <a:endParaRPr lang="ru-RU"/>
        </a:p>
      </dgm:t>
    </dgm:pt>
    <dgm:pt modelId="{A2063D73-053C-4702-974F-55454DFBA756}">
      <dgm:prSet phldrT="[Текст]"/>
      <dgm:spPr/>
      <dgm:t>
        <a:bodyPr/>
        <a:lstStyle/>
        <a:p>
          <a:r>
            <a:rPr lang="ru-RU" dirty="0" smtClean="0"/>
            <a:t>Подача заявки в экспедицию </a:t>
          </a:r>
          <a:r>
            <a:rPr lang="ru-RU" dirty="0" err="1" smtClean="0"/>
            <a:t>Россвязи</a:t>
          </a:r>
          <a:endParaRPr lang="ru-RU" dirty="0"/>
        </a:p>
      </dgm:t>
    </dgm:pt>
    <dgm:pt modelId="{148208D0-BA91-4C23-BB27-4FF9F21A8E9F}" type="parTrans" cxnId="{4CFCBE92-3959-43AA-B17F-37C27AD90EF2}">
      <dgm:prSet/>
      <dgm:spPr/>
      <dgm:t>
        <a:bodyPr/>
        <a:lstStyle/>
        <a:p>
          <a:endParaRPr lang="ru-RU"/>
        </a:p>
      </dgm:t>
    </dgm:pt>
    <dgm:pt modelId="{C4EB9C80-9765-4C85-BEC9-0D5E25319BCB}" type="sibTrans" cxnId="{4CFCBE92-3959-43AA-B17F-37C27AD90EF2}">
      <dgm:prSet/>
      <dgm:spPr/>
      <dgm:t>
        <a:bodyPr/>
        <a:lstStyle/>
        <a:p>
          <a:endParaRPr lang="ru-RU"/>
        </a:p>
      </dgm:t>
    </dgm:pt>
    <dgm:pt modelId="{81739FAE-D36A-4528-868D-CB712CCCA9BA}">
      <dgm:prSet phldrT="[Текст]"/>
      <dgm:spPr/>
      <dgm:t>
        <a:bodyPr/>
        <a:lstStyle/>
        <a:p>
          <a:r>
            <a:rPr lang="ru-RU" dirty="0" smtClean="0"/>
            <a:t>Передача Заказчику документа с отметкой </a:t>
          </a:r>
          <a:r>
            <a:rPr lang="ru-RU" dirty="0" err="1" smtClean="0"/>
            <a:t>Россвязи</a:t>
          </a:r>
          <a:r>
            <a:rPr lang="ru-RU" dirty="0" smtClean="0"/>
            <a:t> о получении заявки.</a:t>
          </a:r>
          <a:endParaRPr lang="ru-RU" dirty="0"/>
        </a:p>
      </dgm:t>
    </dgm:pt>
    <dgm:pt modelId="{ACFA9065-E26B-451F-A749-BFE366FE254C}" type="parTrans" cxnId="{ED7F1DBB-60FC-4DE9-9F17-9692500D1E47}">
      <dgm:prSet/>
      <dgm:spPr/>
      <dgm:t>
        <a:bodyPr/>
        <a:lstStyle/>
        <a:p>
          <a:endParaRPr lang="ru-RU"/>
        </a:p>
      </dgm:t>
    </dgm:pt>
    <dgm:pt modelId="{E29AA99D-E4AA-44C1-B729-21C119B500F1}" type="sibTrans" cxnId="{ED7F1DBB-60FC-4DE9-9F17-9692500D1E47}">
      <dgm:prSet/>
      <dgm:spPr/>
      <dgm:t>
        <a:bodyPr/>
        <a:lstStyle/>
        <a:p>
          <a:endParaRPr lang="ru-RU"/>
        </a:p>
      </dgm:t>
    </dgm:pt>
    <dgm:pt modelId="{544B09CD-F03A-48BD-A46C-8A67D04F8E8E}">
      <dgm:prSet phldrT="[Текст]"/>
      <dgm:spPr/>
      <dgm:t>
        <a:bodyPr/>
        <a:lstStyle/>
        <a:p>
          <a:r>
            <a:rPr lang="ru-RU" dirty="0" smtClean="0"/>
            <a:t>Сопровождение Заявки в </a:t>
          </a:r>
          <a:r>
            <a:rPr lang="ru-RU" dirty="0" err="1" smtClean="0"/>
            <a:t>Россвязи</a:t>
          </a:r>
          <a:r>
            <a:rPr lang="ru-RU" dirty="0" smtClean="0"/>
            <a:t> до принятия решения о выделении ресурса нумерации</a:t>
          </a:r>
          <a:endParaRPr lang="ru-RU" dirty="0"/>
        </a:p>
      </dgm:t>
    </dgm:pt>
    <dgm:pt modelId="{3B043C81-1921-41B5-AA60-1A5F7CBC3B5E}" type="parTrans" cxnId="{503CA860-3896-47EF-9D22-2E16839A74DF}">
      <dgm:prSet/>
      <dgm:spPr/>
      <dgm:t>
        <a:bodyPr/>
        <a:lstStyle/>
        <a:p>
          <a:endParaRPr lang="ru-RU"/>
        </a:p>
      </dgm:t>
    </dgm:pt>
    <dgm:pt modelId="{66F49395-38A7-4B3A-887E-3FD371A7A0E9}" type="sibTrans" cxnId="{503CA860-3896-47EF-9D22-2E16839A74DF}">
      <dgm:prSet/>
      <dgm:spPr/>
      <dgm:t>
        <a:bodyPr/>
        <a:lstStyle/>
        <a:p>
          <a:endParaRPr lang="ru-RU"/>
        </a:p>
      </dgm:t>
    </dgm:pt>
    <dgm:pt modelId="{6A72C497-4999-446A-BF4A-C1CA8C58201A}">
      <dgm:prSet phldrT="[Текст]"/>
      <dgm:spPr/>
      <dgm:t>
        <a:bodyPr/>
        <a:lstStyle/>
        <a:p>
          <a:r>
            <a:rPr lang="ru-RU" dirty="0" smtClean="0"/>
            <a:t>Получение бланка решения</a:t>
          </a:r>
        </a:p>
        <a:p>
          <a:r>
            <a:rPr lang="ru-RU" dirty="0" smtClean="0"/>
            <a:t> (при необходимости)</a:t>
          </a:r>
          <a:endParaRPr lang="ru-RU" dirty="0"/>
        </a:p>
      </dgm:t>
    </dgm:pt>
    <dgm:pt modelId="{C80BDD21-0943-49CF-9C8A-434DD15AB2A6}" type="parTrans" cxnId="{122FC78A-5EEB-43EF-A6A9-632EDDFF04B7}">
      <dgm:prSet/>
      <dgm:spPr/>
      <dgm:t>
        <a:bodyPr/>
        <a:lstStyle/>
        <a:p>
          <a:endParaRPr lang="ru-RU"/>
        </a:p>
      </dgm:t>
    </dgm:pt>
    <dgm:pt modelId="{0BD99081-7668-4782-B17E-2AE2D7272CEE}" type="sibTrans" cxnId="{122FC78A-5EEB-43EF-A6A9-632EDDFF04B7}">
      <dgm:prSet/>
      <dgm:spPr/>
      <dgm:t>
        <a:bodyPr/>
        <a:lstStyle/>
        <a:p>
          <a:endParaRPr lang="ru-RU"/>
        </a:p>
      </dgm:t>
    </dgm:pt>
    <dgm:pt modelId="{99477CF9-1D04-4B36-B05E-84AB30838C41}" type="pres">
      <dgm:prSet presAssocID="{F4B195F6-66A1-4444-A68D-0D1DE0B095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5F3E1D-47D8-44A8-9000-9DA9A047F3C5}" type="pres">
      <dgm:prSet presAssocID="{FC2E49BA-50D1-461D-9DB8-9B226F63C9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DACE4-93AB-424B-B829-8D2CCE73A4AD}" type="pres">
      <dgm:prSet presAssocID="{EB7F7113-56AB-47F5-9102-1F2CEAF9481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FD06FA4-16D6-4C0D-A1B6-A79161B3F0EC}" type="pres">
      <dgm:prSet presAssocID="{EB7F7113-56AB-47F5-9102-1F2CEAF9481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698BEE6-A75F-4756-953D-2FFA9517437C}" type="pres">
      <dgm:prSet presAssocID="{A2063D73-053C-4702-974F-55454DFBA7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218A6-7206-4E52-BAA0-38A6CBAFFA21}" type="pres">
      <dgm:prSet presAssocID="{C4EB9C80-9765-4C85-BEC9-0D5E25319BC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C0CB0E2-7B71-4540-AA89-02D538EA42FB}" type="pres">
      <dgm:prSet presAssocID="{C4EB9C80-9765-4C85-BEC9-0D5E25319BC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3A10FF5-5266-49C9-8D51-0C41FDD1F753}" type="pres">
      <dgm:prSet presAssocID="{81739FAE-D36A-4528-868D-CB712CCCA9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41B03-44DF-46DE-8791-203930BA3E90}" type="pres">
      <dgm:prSet presAssocID="{E29AA99D-E4AA-44C1-B729-21C119B500F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1F91075-2BC5-4C9D-9EAE-43773CDA983B}" type="pres">
      <dgm:prSet presAssocID="{E29AA99D-E4AA-44C1-B729-21C119B500F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8D35A42-8AAD-4968-B893-4D6C5C5126B8}" type="pres">
      <dgm:prSet presAssocID="{544B09CD-F03A-48BD-A46C-8A67D04F8E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2E3BD-552B-4079-A364-EC567648BB5A}" type="pres">
      <dgm:prSet presAssocID="{66F49395-38A7-4B3A-887E-3FD371A7A0E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A90540F-DA8E-4214-BC71-4CBA9A1BC541}" type="pres">
      <dgm:prSet presAssocID="{66F49395-38A7-4B3A-887E-3FD371A7A0E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5DDB5F6-97CF-48E0-81EF-1D16BC12D12D}" type="pres">
      <dgm:prSet presAssocID="{6A72C497-4999-446A-BF4A-C1CA8C5820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1FAE1-48A2-4BE4-AED3-6AD49009F278}" type="presOf" srcId="{EB7F7113-56AB-47F5-9102-1F2CEAF94810}" destId="{DFD06FA4-16D6-4C0D-A1B6-A79161B3F0EC}" srcOrd="1" destOrd="0" presId="urn:microsoft.com/office/officeart/2005/8/layout/process5"/>
    <dgm:cxn modelId="{2792A470-0582-49CC-B939-353E61A61507}" type="presOf" srcId="{E29AA99D-E4AA-44C1-B729-21C119B500F1}" destId="{24741B03-44DF-46DE-8791-203930BA3E90}" srcOrd="0" destOrd="0" presId="urn:microsoft.com/office/officeart/2005/8/layout/process5"/>
    <dgm:cxn modelId="{41C94FD5-A4AA-4073-B7E6-4120F4BBAEFD}" type="presOf" srcId="{66F49395-38A7-4B3A-887E-3FD371A7A0E9}" destId="{9A90540F-DA8E-4214-BC71-4CBA9A1BC541}" srcOrd="1" destOrd="0" presId="urn:microsoft.com/office/officeart/2005/8/layout/process5"/>
    <dgm:cxn modelId="{3B076CC2-3866-415F-9FA5-065C979BBE61}" type="presOf" srcId="{A2063D73-053C-4702-974F-55454DFBA756}" destId="{F698BEE6-A75F-4756-953D-2FFA9517437C}" srcOrd="0" destOrd="0" presId="urn:microsoft.com/office/officeart/2005/8/layout/process5"/>
    <dgm:cxn modelId="{79654855-89B1-47B7-BA97-5A9EE9AE9C8F}" type="presOf" srcId="{C4EB9C80-9765-4C85-BEC9-0D5E25319BCB}" destId="{88F218A6-7206-4E52-BAA0-38A6CBAFFA21}" srcOrd="0" destOrd="0" presId="urn:microsoft.com/office/officeart/2005/8/layout/process5"/>
    <dgm:cxn modelId="{4CFCBE92-3959-43AA-B17F-37C27AD90EF2}" srcId="{F4B195F6-66A1-4444-A68D-0D1DE0B0950C}" destId="{A2063D73-053C-4702-974F-55454DFBA756}" srcOrd="1" destOrd="0" parTransId="{148208D0-BA91-4C23-BB27-4FF9F21A8E9F}" sibTransId="{C4EB9C80-9765-4C85-BEC9-0D5E25319BCB}"/>
    <dgm:cxn modelId="{F66ADA67-CE53-48AF-AA16-923AB24BA0B8}" type="presOf" srcId="{544B09CD-F03A-48BD-A46C-8A67D04F8E8E}" destId="{68D35A42-8AAD-4968-B893-4D6C5C5126B8}" srcOrd="0" destOrd="0" presId="urn:microsoft.com/office/officeart/2005/8/layout/process5"/>
    <dgm:cxn modelId="{5E948E29-2DBD-4C74-883E-8371A61AB755}" type="presOf" srcId="{66F49395-38A7-4B3A-887E-3FD371A7A0E9}" destId="{6BE2E3BD-552B-4079-A364-EC567648BB5A}" srcOrd="0" destOrd="0" presId="urn:microsoft.com/office/officeart/2005/8/layout/process5"/>
    <dgm:cxn modelId="{64E37BEA-14FB-4C1A-94F5-BA13D3DCFC7C}" type="presOf" srcId="{6A72C497-4999-446A-BF4A-C1CA8C58201A}" destId="{B5DDB5F6-97CF-48E0-81EF-1D16BC12D12D}" srcOrd="0" destOrd="0" presId="urn:microsoft.com/office/officeart/2005/8/layout/process5"/>
    <dgm:cxn modelId="{2703F76C-8227-4C4C-87A3-0BB64EF951AD}" type="presOf" srcId="{C4EB9C80-9765-4C85-BEC9-0D5E25319BCB}" destId="{BC0CB0E2-7B71-4540-AA89-02D538EA42FB}" srcOrd="1" destOrd="0" presId="urn:microsoft.com/office/officeart/2005/8/layout/process5"/>
    <dgm:cxn modelId="{FD4B8FA1-AF0B-4B08-940B-3E1774290B2E}" type="presOf" srcId="{EB7F7113-56AB-47F5-9102-1F2CEAF94810}" destId="{20DDACE4-93AB-424B-B829-8D2CCE73A4AD}" srcOrd="0" destOrd="0" presId="urn:microsoft.com/office/officeart/2005/8/layout/process5"/>
    <dgm:cxn modelId="{5A3FFCB0-B16C-4642-939F-639EE51AE917}" type="presOf" srcId="{E29AA99D-E4AA-44C1-B729-21C119B500F1}" destId="{81F91075-2BC5-4C9D-9EAE-43773CDA983B}" srcOrd="1" destOrd="0" presId="urn:microsoft.com/office/officeart/2005/8/layout/process5"/>
    <dgm:cxn modelId="{122FC78A-5EEB-43EF-A6A9-632EDDFF04B7}" srcId="{F4B195F6-66A1-4444-A68D-0D1DE0B0950C}" destId="{6A72C497-4999-446A-BF4A-C1CA8C58201A}" srcOrd="4" destOrd="0" parTransId="{C80BDD21-0943-49CF-9C8A-434DD15AB2A6}" sibTransId="{0BD99081-7668-4782-B17E-2AE2D7272CEE}"/>
    <dgm:cxn modelId="{6B314899-E49E-445C-B424-B3A822C77416}" type="presOf" srcId="{81739FAE-D36A-4528-868D-CB712CCCA9BA}" destId="{13A10FF5-5266-49C9-8D51-0C41FDD1F753}" srcOrd="0" destOrd="0" presId="urn:microsoft.com/office/officeart/2005/8/layout/process5"/>
    <dgm:cxn modelId="{9982F3C0-E285-44B8-A6EE-8B4A74EEB69B}" type="presOf" srcId="{FC2E49BA-50D1-461D-9DB8-9B226F63C9B8}" destId="{185F3E1D-47D8-44A8-9000-9DA9A047F3C5}" srcOrd="0" destOrd="0" presId="urn:microsoft.com/office/officeart/2005/8/layout/process5"/>
    <dgm:cxn modelId="{81CE1030-D6D3-4836-AAE6-E6762D440C78}" type="presOf" srcId="{F4B195F6-66A1-4444-A68D-0D1DE0B0950C}" destId="{99477CF9-1D04-4B36-B05E-84AB30838C41}" srcOrd="0" destOrd="0" presId="urn:microsoft.com/office/officeart/2005/8/layout/process5"/>
    <dgm:cxn modelId="{503CA860-3896-47EF-9D22-2E16839A74DF}" srcId="{F4B195F6-66A1-4444-A68D-0D1DE0B0950C}" destId="{544B09CD-F03A-48BD-A46C-8A67D04F8E8E}" srcOrd="3" destOrd="0" parTransId="{3B043C81-1921-41B5-AA60-1A5F7CBC3B5E}" sibTransId="{66F49395-38A7-4B3A-887E-3FD371A7A0E9}"/>
    <dgm:cxn modelId="{ED7F1DBB-60FC-4DE9-9F17-9692500D1E47}" srcId="{F4B195F6-66A1-4444-A68D-0D1DE0B0950C}" destId="{81739FAE-D36A-4528-868D-CB712CCCA9BA}" srcOrd="2" destOrd="0" parTransId="{ACFA9065-E26B-451F-A749-BFE366FE254C}" sibTransId="{E29AA99D-E4AA-44C1-B729-21C119B500F1}"/>
    <dgm:cxn modelId="{D608BAB9-5BB0-4D98-8204-552FB0E51E46}" srcId="{F4B195F6-66A1-4444-A68D-0D1DE0B0950C}" destId="{FC2E49BA-50D1-461D-9DB8-9B226F63C9B8}" srcOrd="0" destOrd="0" parTransId="{60B67296-62D9-48F4-926D-A9C06F0A6682}" sibTransId="{EB7F7113-56AB-47F5-9102-1F2CEAF94810}"/>
    <dgm:cxn modelId="{6B441260-CBBD-4BF2-B5BE-35944033A92B}" type="presParOf" srcId="{99477CF9-1D04-4B36-B05E-84AB30838C41}" destId="{185F3E1D-47D8-44A8-9000-9DA9A047F3C5}" srcOrd="0" destOrd="0" presId="urn:microsoft.com/office/officeart/2005/8/layout/process5"/>
    <dgm:cxn modelId="{8FEB1FC0-19B1-42E4-A0D8-38E28FF78CF8}" type="presParOf" srcId="{99477CF9-1D04-4B36-B05E-84AB30838C41}" destId="{20DDACE4-93AB-424B-B829-8D2CCE73A4AD}" srcOrd="1" destOrd="0" presId="urn:microsoft.com/office/officeart/2005/8/layout/process5"/>
    <dgm:cxn modelId="{A880E8BC-86B9-41BF-9809-1340D9B32B79}" type="presParOf" srcId="{20DDACE4-93AB-424B-B829-8D2CCE73A4AD}" destId="{DFD06FA4-16D6-4C0D-A1B6-A79161B3F0EC}" srcOrd="0" destOrd="0" presId="urn:microsoft.com/office/officeart/2005/8/layout/process5"/>
    <dgm:cxn modelId="{AFB68FA6-6445-4DE8-8BD4-0063474C7F54}" type="presParOf" srcId="{99477CF9-1D04-4B36-B05E-84AB30838C41}" destId="{F698BEE6-A75F-4756-953D-2FFA9517437C}" srcOrd="2" destOrd="0" presId="urn:microsoft.com/office/officeart/2005/8/layout/process5"/>
    <dgm:cxn modelId="{7F076951-D715-4830-B226-0F73FC38F4DE}" type="presParOf" srcId="{99477CF9-1D04-4B36-B05E-84AB30838C41}" destId="{88F218A6-7206-4E52-BAA0-38A6CBAFFA21}" srcOrd="3" destOrd="0" presId="urn:microsoft.com/office/officeart/2005/8/layout/process5"/>
    <dgm:cxn modelId="{30047A01-FECA-418C-90B8-6A69B14CDF3C}" type="presParOf" srcId="{88F218A6-7206-4E52-BAA0-38A6CBAFFA21}" destId="{BC0CB0E2-7B71-4540-AA89-02D538EA42FB}" srcOrd="0" destOrd="0" presId="urn:microsoft.com/office/officeart/2005/8/layout/process5"/>
    <dgm:cxn modelId="{441D7EB2-1256-4A51-B2A3-B040E8A8699C}" type="presParOf" srcId="{99477CF9-1D04-4B36-B05E-84AB30838C41}" destId="{13A10FF5-5266-49C9-8D51-0C41FDD1F753}" srcOrd="4" destOrd="0" presId="urn:microsoft.com/office/officeart/2005/8/layout/process5"/>
    <dgm:cxn modelId="{BA766B49-6C70-4241-9133-CDA5AB32DC26}" type="presParOf" srcId="{99477CF9-1D04-4B36-B05E-84AB30838C41}" destId="{24741B03-44DF-46DE-8791-203930BA3E90}" srcOrd="5" destOrd="0" presId="urn:microsoft.com/office/officeart/2005/8/layout/process5"/>
    <dgm:cxn modelId="{2FF0AC53-9E17-44D4-8AC7-8529B4750320}" type="presParOf" srcId="{24741B03-44DF-46DE-8791-203930BA3E90}" destId="{81F91075-2BC5-4C9D-9EAE-43773CDA983B}" srcOrd="0" destOrd="0" presId="urn:microsoft.com/office/officeart/2005/8/layout/process5"/>
    <dgm:cxn modelId="{3D6044A0-0D17-4CE3-9DFC-19940641E15C}" type="presParOf" srcId="{99477CF9-1D04-4B36-B05E-84AB30838C41}" destId="{68D35A42-8AAD-4968-B893-4D6C5C5126B8}" srcOrd="6" destOrd="0" presId="urn:microsoft.com/office/officeart/2005/8/layout/process5"/>
    <dgm:cxn modelId="{C9B819ED-8CDC-4DF7-A340-10858FB96F01}" type="presParOf" srcId="{99477CF9-1D04-4B36-B05E-84AB30838C41}" destId="{6BE2E3BD-552B-4079-A364-EC567648BB5A}" srcOrd="7" destOrd="0" presId="urn:microsoft.com/office/officeart/2005/8/layout/process5"/>
    <dgm:cxn modelId="{423CA485-0A9C-486E-B00C-971D268DBF20}" type="presParOf" srcId="{6BE2E3BD-552B-4079-A364-EC567648BB5A}" destId="{9A90540F-DA8E-4214-BC71-4CBA9A1BC541}" srcOrd="0" destOrd="0" presId="urn:microsoft.com/office/officeart/2005/8/layout/process5"/>
    <dgm:cxn modelId="{11BE7F62-38FD-4D45-8674-937CC3A98143}" type="presParOf" srcId="{99477CF9-1D04-4B36-B05E-84AB30838C41}" destId="{B5DDB5F6-97CF-48E0-81EF-1D16BC12D12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8E1817-92BA-4F6F-AA73-F879B91A79A6}" type="doc">
      <dgm:prSet loTypeId="urn:microsoft.com/office/officeart/2005/8/layout/process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B4CD127-B230-4653-A91C-40936DCB79E3}">
      <dgm:prSet phldrT="[Текст]" phldr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D3EBBAB-1FF8-4372-87F5-F90CF780DBD5}" type="parTrans" cxnId="{A2A1C3CB-8306-40F1-BBED-333C50F0942B}">
      <dgm:prSet/>
      <dgm:spPr/>
      <dgm:t>
        <a:bodyPr/>
        <a:lstStyle/>
        <a:p>
          <a:endParaRPr lang="ru-RU"/>
        </a:p>
      </dgm:t>
    </dgm:pt>
    <dgm:pt modelId="{42530655-09CA-419E-AD8A-62B0A0156E7C}" type="sibTrans" cxnId="{A2A1C3CB-8306-40F1-BBED-333C50F0942B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F499619-E93E-4000-BF48-591A9998875E}">
      <dgm:prSet phldrT="[Текст]" phldr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3258CA4A-00FE-48F9-8948-C3B14C676086}" type="parTrans" cxnId="{2F289485-9419-4863-A513-40BA5F6D3D35}">
      <dgm:prSet/>
      <dgm:spPr/>
      <dgm:t>
        <a:bodyPr/>
        <a:lstStyle/>
        <a:p>
          <a:endParaRPr lang="ru-RU"/>
        </a:p>
      </dgm:t>
    </dgm:pt>
    <dgm:pt modelId="{65689CF7-D93C-4373-A51D-79FD4AFAB22C}" type="sibTrans" cxnId="{2F289485-9419-4863-A513-40BA5F6D3D3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6795947-A912-450D-B2CB-9E38FEBB92FD}">
      <dgm:prSet phldrT="[Текст]" phldr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BCE0ED2C-210C-4220-95FD-5F64B400D4B6}" type="parTrans" cxnId="{0AEC186D-5B9F-445A-86B3-94C0A4081576}">
      <dgm:prSet/>
      <dgm:spPr/>
      <dgm:t>
        <a:bodyPr/>
        <a:lstStyle/>
        <a:p>
          <a:endParaRPr lang="ru-RU"/>
        </a:p>
      </dgm:t>
    </dgm:pt>
    <dgm:pt modelId="{C619C70E-B38D-49FF-A119-04205DD97E6E}" type="sibTrans" cxnId="{0AEC186D-5B9F-445A-86B3-94C0A4081576}">
      <dgm:prSet/>
      <dgm:spPr/>
      <dgm:t>
        <a:bodyPr/>
        <a:lstStyle/>
        <a:p>
          <a:endParaRPr lang="ru-RU"/>
        </a:p>
      </dgm:t>
    </dgm:pt>
    <dgm:pt modelId="{583A44FE-66A3-4B5C-970E-0A02C653D8B7}" type="pres">
      <dgm:prSet presAssocID="{5A8E1817-92BA-4F6F-AA73-F879B91A79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81126-31DD-41CC-BE66-89E016C594FB}" type="pres">
      <dgm:prSet presAssocID="{8B4CD127-B230-4653-A91C-40936DCB79E3}" presName="node" presStyleLbl="node1" presStyleIdx="0" presStyleCnt="3" custScaleY="120442" custLinFactNeighborX="24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CCA42-78FD-4EB0-9BCA-1DC7CDCFBF09}" type="pres">
      <dgm:prSet presAssocID="{42530655-09CA-419E-AD8A-62B0A0156E7C}" presName="sibTrans" presStyleLbl="sibTrans2D1" presStyleIdx="0" presStyleCnt="2" custAng="5400000" custScaleX="130066" custScaleY="111143" custLinFactX="-200000" custLinFactY="-100000" custLinFactNeighborX="-203347" custLinFactNeighborY="-110662"/>
      <dgm:spPr/>
      <dgm:t>
        <a:bodyPr/>
        <a:lstStyle/>
        <a:p>
          <a:endParaRPr lang="ru-RU"/>
        </a:p>
      </dgm:t>
    </dgm:pt>
    <dgm:pt modelId="{FF5D03BC-EEF5-4F44-ABD9-1E2CED6061BF}" type="pres">
      <dgm:prSet presAssocID="{42530655-09CA-419E-AD8A-62B0A0156E7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1C1D8C2-B871-47B1-810A-B8911E239D5B}" type="pres">
      <dgm:prSet presAssocID="{DF499619-E93E-4000-BF48-591A9998875E}" presName="node" presStyleLbl="node1" presStyleIdx="1" presStyleCnt="3" custScaleY="123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D4C17-356F-4836-9EDC-38A603860410}" type="pres">
      <dgm:prSet presAssocID="{65689CF7-D93C-4373-A51D-79FD4AFAB22C}" presName="sibTrans" presStyleLbl="sibTrans2D1" presStyleIdx="1" presStyleCnt="2" custAng="5400000" custScaleX="121552" custScaleY="114118" custLinFactX="-166831" custLinFactY="-100000" custLinFactNeighborX="-200000" custLinFactNeighborY="-107199"/>
      <dgm:spPr/>
      <dgm:t>
        <a:bodyPr/>
        <a:lstStyle/>
        <a:p>
          <a:endParaRPr lang="ru-RU"/>
        </a:p>
      </dgm:t>
    </dgm:pt>
    <dgm:pt modelId="{5EE46AE1-13EA-4BE4-A80B-0550F187CC9F}" type="pres">
      <dgm:prSet presAssocID="{65689CF7-D93C-4373-A51D-79FD4AFAB22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CEBCD23-B28C-4BB5-876A-B2643C76DDF9}" type="pres">
      <dgm:prSet presAssocID="{66795947-A912-450D-B2CB-9E38FEBB92FD}" presName="node" presStyleLbl="node1" presStyleIdx="2" presStyleCnt="3" custScaleY="125451" custLinFactNeighborX="-15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8DB16-1539-49B1-ACC2-EAC9660A172D}" type="presOf" srcId="{65689CF7-D93C-4373-A51D-79FD4AFAB22C}" destId="{C63D4C17-356F-4836-9EDC-38A603860410}" srcOrd="0" destOrd="0" presId="urn:microsoft.com/office/officeart/2005/8/layout/process1"/>
    <dgm:cxn modelId="{0DAEF9BF-1179-400F-AB67-C48B8C3429D4}" type="presOf" srcId="{65689CF7-D93C-4373-A51D-79FD4AFAB22C}" destId="{5EE46AE1-13EA-4BE4-A80B-0550F187CC9F}" srcOrd="1" destOrd="0" presId="urn:microsoft.com/office/officeart/2005/8/layout/process1"/>
    <dgm:cxn modelId="{E3E5EB0C-2716-47A8-8A7A-36D65D40220F}" type="presOf" srcId="{42530655-09CA-419E-AD8A-62B0A0156E7C}" destId="{FF5D03BC-EEF5-4F44-ABD9-1E2CED6061BF}" srcOrd="1" destOrd="0" presId="urn:microsoft.com/office/officeart/2005/8/layout/process1"/>
    <dgm:cxn modelId="{56F4DDFF-E8F3-4D12-BB23-219097F872BC}" type="presOf" srcId="{8B4CD127-B230-4653-A91C-40936DCB79E3}" destId="{7CD81126-31DD-41CC-BE66-89E016C594FB}" srcOrd="0" destOrd="0" presId="urn:microsoft.com/office/officeart/2005/8/layout/process1"/>
    <dgm:cxn modelId="{F9072BB2-08EB-477D-8976-FA120C9DEF39}" type="presOf" srcId="{5A8E1817-92BA-4F6F-AA73-F879B91A79A6}" destId="{583A44FE-66A3-4B5C-970E-0A02C653D8B7}" srcOrd="0" destOrd="0" presId="urn:microsoft.com/office/officeart/2005/8/layout/process1"/>
    <dgm:cxn modelId="{A2A1C3CB-8306-40F1-BBED-333C50F0942B}" srcId="{5A8E1817-92BA-4F6F-AA73-F879B91A79A6}" destId="{8B4CD127-B230-4653-A91C-40936DCB79E3}" srcOrd="0" destOrd="0" parTransId="{9D3EBBAB-1FF8-4372-87F5-F90CF780DBD5}" sibTransId="{42530655-09CA-419E-AD8A-62B0A0156E7C}"/>
    <dgm:cxn modelId="{FAD76E3A-88BD-4C5D-AD21-E1CBDBD63BA8}" type="presOf" srcId="{DF499619-E93E-4000-BF48-591A9998875E}" destId="{C1C1D8C2-B871-47B1-810A-B8911E239D5B}" srcOrd="0" destOrd="0" presId="urn:microsoft.com/office/officeart/2005/8/layout/process1"/>
    <dgm:cxn modelId="{2F289485-9419-4863-A513-40BA5F6D3D35}" srcId="{5A8E1817-92BA-4F6F-AA73-F879B91A79A6}" destId="{DF499619-E93E-4000-BF48-591A9998875E}" srcOrd="1" destOrd="0" parTransId="{3258CA4A-00FE-48F9-8948-C3B14C676086}" sibTransId="{65689CF7-D93C-4373-A51D-79FD4AFAB22C}"/>
    <dgm:cxn modelId="{B73871AC-1EF5-46E8-AB9F-13562429DEC7}" type="presOf" srcId="{42530655-09CA-419E-AD8A-62B0A0156E7C}" destId="{82DCCA42-78FD-4EB0-9BCA-1DC7CDCFBF09}" srcOrd="0" destOrd="0" presId="urn:microsoft.com/office/officeart/2005/8/layout/process1"/>
    <dgm:cxn modelId="{3AB8F9EF-C482-4C5D-A2F8-3996775F8C48}" type="presOf" srcId="{66795947-A912-450D-B2CB-9E38FEBB92FD}" destId="{3CEBCD23-B28C-4BB5-876A-B2643C76DDF9}" srcOrd="0" destOrd="0" presId="urn:microsoft.com/office/officeart/2005/8/layout/process1"/>
    <dgm:cxn modelId="{0AEC186D-5B9F-445A-86B3-94C0A4081576}" srcId="{5A8E1817-92BA-4F6F-AA73-F879B91A79A6}" destId="{66795947-A912-450D-B2CB-9E38FEBB92FD}" srcOrd="2" destOrd="0" parTransId="{BCE0ED2C-210C-4220-95FD-5F64B400D4B6}" sibTransId="{C619C70E-B38D-49FF-A119-04205DD97E6E}"/>
    <dgm:cxn modelId="{F36417A5-E91C-4F15-992B-7FDAF80F70DF}" type="presParOf" srcId="{583A44FE-66A3-4B5C-970E-0A02C653D8B7}" destId="{7CD81126-31DD-41CC-BE66-89E016C594FB}" srcOrd="0" destOrd="0" presId="urn:microsoft.com/office/officeart/2005/8/layout/process1"/>
    <dgm:cxn modelId="{83A10567-F88D-4C72-BDEC-1877BE7D0A19}" type="presParOf" srcId="{583A44FE-66A3-4B5C-970E-0A02C653D8B7}" destId="{82DCCA42-78FD-4EB0-9BCA-1DC7CDCFBF09}" srcOrd="1" destOrd="0" presId="urn:microsoft.com/office/officeart/2005/8/layout/process1"/>
    <dgm:cxn modelId="{FF07C083-3D70-44E1-A165-B73EDE1AF47F}" type="presParOf" srcId="{82DCCA42-78FD-4EB0-9BCA-1DC7CDCFBF09}" destId="{FF5D03BC-EEF5-4F44-ABD9-1E2CED6061BF}" srcOrd="0" destOrd="0" presId="urn:microsoft.com/office/officeart/2005/8/layout/process1"/>
    <dgm:cxn modelId="{C1A113E4-52C8-4C01-91CD-56B9AD0FDCBD}" type="presParOf" srcId="{583A44FE-66A3-4B5C-970E-0A02C653D8B7}" destId="{C1C1D8C2-B871-47B1-810A-B8911E239D5B}" srcOrd="2" destOrd="0" presId="urn:microsoft.com/office/officeart/2005/8/layout/process1"/>
    <dgm:cxn modelId="{5F913D33-5BBE-4748-87CE-37C263E44E9E}" type="presParOf" srcId="{583A44FE-66A3-4B5C-970E-0A02C653D8B7}" destId="{C63D4C17-356F-4836-9EDC-38A603860410}" srcOrd="3" destOrd="0" presId="urn:microsoft.com/office/officeart/2005/8/layout/process1"/>
    <dgm:cxn modelId="{A58E2CEB-FA5A-4AB4-A49F-596A0FBE1C36}" type="presParOf" srcId="{C63D4C17-356F-4836-9EDC-38A603860410}" destId="{5EE46AE1-13EA-4BE4-A80B-0550F187CC9F}" srcOrd="0" destOrd="0" presId="urn:microsoft.com/office/officeart/2005/8/layout/process1"/>
    <dgm:cxn modelId="{4639CAFB-5526-44A9-98A2-02B2BF0D19BF}" type="presParOf" srcId="{583A44FE-66A3-4B5C-970E-0A02C653D8B7}" destId="{3CEBCD23-B28C-4BB5-876A-B2643C76DD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C05D-BF99-442D-9328-CFD44C1B9E00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7ED8-B637-4EED-ABE6-C060914C2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B576-16A0-422A-9F7B-C8E977C3E4C0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BA78-1E68-4D9E-8D43-3EB96AB35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127A-D782-412E-BF32-AA3003A2E610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5CA-7382-4488-9404-7C5783C4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5D22-2C34-4087-9E92-2EE0D567A4E3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8FB5-E06C-4DDF-8AA1-50E47F016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197D-534F-4AD1-A34B-3232DA54562E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0A56-E590-48B5-96EC-F78C849E4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A641-0308-4460-855C-5F0730088CD1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5AB4-2A0A-4574-8AC1-7A05F2E2D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959A-7776-4EF4-97D6-6FC36FE5AB64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3E2A-4734-4D03-9A9E-289C7045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CCE7-0997-4A66-9B5B-EF04279742D2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9150-D54A-4EAF-9CF2-84FE88E1B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8914-C67E-40A5-854C-AC794364F253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6560-5241-432A-9CEC-51375ED5D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DCF8-FB05-4947-9A7A-E37ABAAF2D0C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08F2-E999-4998-85FB-6216E9A27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9C5B-9B8B-4872-82FA-5238D457A720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54D8-ED98-49DB-A00B-305DD2F4D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FD59-B3B1-4D7D-9364-B992893DEB57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9974-42EE-4CE1-A80D-DA373BF68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CC25-489A-4643-A302-2ABAB29F8C80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4FEC-DD3A-419F-A74B-ECAF31628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CF36-0BBA-49AF-9922-9FF215D0CAE9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E645-562F-4306-8D88-51D84446B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1C47-E771-41DA-AA8C-75ABE8DD7707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E6E3-A2DB-4C60-97BD-861E985C4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985F-CEC3-4D50-9184-B2AA4590E14B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9AFE-A488-49BD-8A0A-F5B379915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1803-C71C-4D50-8B7A-F62080A260D4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57BC-93F7-42CF-9D4C-B150C2420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bg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86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1FB34C-07AF-490E-ABCC-56A72457E242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814C8-89BA-41AF-87FE-4204C140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dercom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ercom.ru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ercom.ru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dercom.r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hyperlink" Target="http://www.odercom.ru/" TargetMode="Externa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odercom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dercom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rcom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dercom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33" Type="http://schemas.openxmlformats.org/officeDocument/2006/relationships/image" Target="../media/image52.pn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1.gif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3.pn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31" Type="http://schemas.openxmlformats.org/officeDocument/2006/relationships/hyperlink" Target="http://www.odercom.ru/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rcom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dercom.ru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dercom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dercom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ercom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dercom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rcom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http://www.oderco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716513" y="27575"/>
            <a:ext cx="3475487" cy="809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30081" y="1124713"/>
            <a:ext cx="11751564" cy="2304287"/>
          </a:xfrm>
          <a:noFill/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lvl="1" eaLnBrk="1" fontAlgn="auto" hangingPunct="1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ОрдерКом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</a:p>
          <a:p>
            <a:pPr lvl="1" algn="ctr" eaLnBrk="1" fontAlgn="auto" hangingPunct="1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право на связь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8679" y="2620652"/>
            <a:ext cx="5765919" cy="384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8"/>
          <p:cNvSpPr txBox="1">
            <a:spLocks/>
          </p:cNvSpPr>
          <p:nvPr/>
        </p:nvSpPr>
        <p:spPr>
          <a:xfrm>
            <a:off x="2545236" y="6521509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83F3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+7 (495) 777-84-45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6738"/>
            <a:ext cx="9906000" cy="1477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      </a:t>
            </a:r>
            <a:r>
              <a:rPr lang="ru-RU" dirty="0" smtClean="0"/>
              <a:t>Лицензии связи</a:t>
            </a:r>
            <a:endParaRPr lang="ru-RU" dirty="0"/>
          </a:p>
        </p:txBody>
      </p:sp>
      <p:sp>
        <p:nvSpPr>
          <p:cNvPr id="29698" name="Объект 2"/>
          <p:cNvSpPr>
            <a:spLocks noGrp="1"/>
          </p:cNvSpPr>
          <p:nvPr>
            <p:ph sz="half" idx="1"/>
          </p:nvPr>
        </p:nvSpPr>
        <p:spPr>
          <a:xfrm>
            <a:off x="0" y="1722438"/>
            <a:ext cx="6597650" cy="44497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Получение лицензий связи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Продление лицензии на услуги связи. ОрдерКом обеспечит продление срока действия при условии, что действие лицензии не закончилось.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Переоформление лицензий ( в случае изменения реквизитов, условий действия лицензии). 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Прекращение действия лицензий. В случае необходимости приостановления или прекращения деятельности, в том числе по требованию Роскомнадзора, ОрдерКом обеспечит прекращение действия лицензий. </a:t>
            </a:r>
          </a:p>
        </p:txBody>
      </p:sp>
      <p:pic>
        <p:nvPicPr>
          <p:cNvPr id="4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6096000" y="1791092"/>
          <a:ext cx="5819480" cy="476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076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Ресурс нумерации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166688" y="1695450"/>
            <a:ext cx="5929312" cy="4095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Если Вы не хотите быть зависимым от Присоединяющего Оператора, мы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за полтора месяца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обеспечим для Вас выделение  или передачу  ресурса нумерации в Федеральном агентстве связи (Россвязи), включая код пункта сигнализации и код доступа к услуге (80х, 970, 971).</a:t>
            </a:r>
          </a:p>
        </p:txBody>
      </p:sp>
      <p:pic>
        <p:nvPicPr>
          <p:cNvPr id="4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0724" name="Объект 2"/>
          <p:cNvSpPr txBox="1">
            <a:spLocks/>
          </p:cNvSpPr>
          <p:nvPr/>
        </p:nvSpPr>
        <p:spPr bwMode="auto">
          <a:xfrm>
            <a:off x="6096000" y="1695450"/>
            <a:ext cx="59293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Char char="•"/>
            </a:pPr>
            <a:endParaRPr lang="ru-RU" sz="2400">
              <a:latin typeface="Tw Cen MT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135571" y="1630838"/>
          <a:ext cx="5929744" cy="510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екст 8"/>
          <p:cNvSpPr txBox="1">
            <a:spLocks/>
          </p:cNvSpPr>
          <p:nvPr/>
        </p:nvSpPr>
        <p:spPr>
          <a:xfrm>
            <a:off x="2545236" y="6521509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198438" y="619125"/>
            <a:ext cx="11917362" cy="1477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cap="none" smtClean="0">
                <a:latin typeface="Times New Roman" pitchFamily="18" charset="0"/>
                <a:cs typeface="Times New Roman" pitchFamily="18" charset="0"/>
              </a:rPr>
              <a:t>ПРЕДСТАВИТЕЛЬСТВО В ГОС. ОРГАНАХ </a:t>
            </a:r>
            <a:br>
              <a:rPr lang="ru-RU" sz="32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smtClean="0">
                <a:latin typeface="Times New Roman" pitchFamily="18" charset="0"/>
                <a:cs typeface="Times New Roman" pitchFamily="18" charset="0"/>
              </a:rPr>
              <a:t>ПЕРСОНАЛЬНЫЕ ДАННЫЕ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22189" y="2097088"/>
            <a:ext cx="5982446" cy="39624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 descr="Фирм зна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55563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ОрдерКом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www.odercom.ru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642-73-77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8988"/>
            <a:ext cx="12192000" cy="2227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в органах исполнительной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в области связи.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0" y="2249488"/>
          <a:ext cx="12192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Фирм зна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2772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548063"/>
            <a:ext cx="32718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97413" y="3838575"/>
            <a:ext cx="27971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9940925" y="2486025"/>
            <a:ext cx="955675" cy="78422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5" name="Рисунок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8138" y="3506788"/>
            <a:ext cx="24987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-136525"/>
            <a:ext cx="6634163" cy="2008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в суде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33160" y="2008853"/>
            <a:ext cx="5745480" cy="4209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4650" y="1666875"/>
            <a:ext cx="5903913" cy="4916488"/>
          </a:xfrm>
        </p:spPr>
        <p:txBody>
          <a:bodyPr rtlCol="0">
            <a:normAutofit fontScale="775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Споры о задолженности по договорам.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Оспаривание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правовых актов, принятых органами государственной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Споры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РЕВИЗОРУ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заключении, исполнении договора о присоединении сетей электросвязи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споры об условиях использования имущества,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задействуемого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исполнения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межоператорских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Оспаривание нормативных правовых актов, изданных органами государственной власти в области связи и нарушающими законные права и интересы заказчика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Споры по одностороннему отказу от исполнения договоров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4" descr="Фирм зна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ОрдерКом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www.odercom.ru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642-73-77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40050" y="619125"/>
            <a:ext cx="99060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данные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607431" y="2186312"/>
            <a:ext cx="4039856" cy="403985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68275" y="1828800"/>
            <a:ext cx="7165975" cy="47545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соответствия системы защиты персональных данных Операторов связи законодательству РФ,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ОрдерКом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два пакета документов (стандартный и максимальный), которые позволяют устранить или минимизировать риски в данной области. Размещение стандартного пакета позволит устранить угрозу получения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от 15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75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большинству введённых правонарушений и подойдёт для малого и среднего бизнеса. Максимальный пакет позволит пройти детальную проверку надзорного органа и поможет при обработке нетипичных категорий персональных данных.</a:t>
            </a:r>
          </a:p>
        </p:txBody>
      </p:sp>
      <p:pic>
        <p:nvPicPr>
          <p:cNvPr id="10" name="Picture 4" descr="Фирм зна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ОрдерКом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www.odercom.ru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642-73-77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6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latin typeface="Times New Roman" pitchFamily="18" charset="0"/>
                <a:cs typeface="Times New Roman" pitchFamily="18" charset="0"/>
              </a:rPr>
              <a:t>ГОС. ТОРГИ.</a:t>
            </a:r>
          </a:p>
        </p:txBody>
      </p:sp>
      <p:pic>
        <p:nvPicPr>
          <p:cNvPr id="5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ОрдерКом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www.odercom.ru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642-73-77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70446" y="2097088"/>
            <a:ext cx="6702153" cy="3944409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8" y="619125"/>
            <a:ext cx="10614025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деятельности в сфере СМИ</a:t>
            </a:r>
          </a:p>
        </p:txBody>
      </p:sp>
      <p:sp>
        <p:nvSpPr>
          <p:cNvPr id="36866" name="Объект 5"/>
          <p:cNvSpPr>
            <a:spLocks noGrp="1"/>
          </p:cNvSpPr>
          <p:nvPr>
            <p:ph sz="half" idx="2"/>
          </p:nvPr>
        </p:nvSpPr>
        <p:spPr>
          <a:xfrm>
            <a:off x="128588" y="2097088"/>
            <a:ext cx="5891212" cy="4416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Регистрация сайта как СМИ (сетевое издание) дает Оператору связи следующие преимущества:  способ уведомления абонентов об изменениях условий договора, включая тарифы. При этом информация, размещенная в сетевом издании Оператора, имеет юридическую силу для Абонентов, так как является официальным уведомлением об изменении правоотношений.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818313" y="1541463"/>
            <a:ext cx="2614612" cy="779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Объект 10"/>
          <p:cNvSpPr>
            <a:spLocks noGrp="1"/>
          </p:cNvSpPr>
          <p:nvPr>
            <p:ph sz="quarter" idx="4"/>
          </p:nvPr>
        </p:nvSpPr>
        <p:spPr>
          <a:xfrm>
            <a:off x="6172200" y="2320925"/>
            <a:ext cx="6019800" cy="41925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Проверка названия на совпадение с зарегистрированными СМИ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Разработка и консультирование по документам Заявки: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Подача Заявки в экспедицию Уполномоченного органа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Передача Заказчику документа с отметкой Уполномоченного органа о получении Заявки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Сопровождение Заявки до принятия решения о государственной регистрации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Получение свидетельства о государственной регистрации СМИ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Передача Свидетельства о регистрации СМИ Заказчику (пересылка Экспресс почтой)</a:t>
            </a:r>
          </a:p>
        </p:txBody>
      </p:sp>
      <p:pic>
        <p:nvPicPr>
          <p:cNvPr id="4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0730" y="4015819"/>
            <a:ext cx="4541463" cy="2729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Текст 8"/>
          <p:cNvSpPr txBox="1">
            <a:spLocks/>
          </p:cNvSpPr>
          <p:nvPr/>
        </p:nvSpPr>
        <p:spPr>
          <a:xfrm>
            <a:off x="4666271" y="6634222"/>
            <a:ext cx="7635710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ОрдерКом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www.odercom.ru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642-73-77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65575" y="285750"/>
            <a:ext cx="4156075" cy="1479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клиенты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" name="Вертикальный свиток 2047"/>
          <p:cNvSpPr/>
          <p:nvPr/>
        </p:nvSpPr>
        <p:spPr>
          <a:xfrm>
            <a:off x="1147763" y="1563688"/>
            <a:ext cx="10131425" cy="4327525"/>
          </a:xfrm>
          <a:prstGeom prst="verticalScroll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7891" name="Picture 60" descr="http://www.ordercom.ru/_logo/alteg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2327275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2" name="Picture 62" descr="http://www.ordercom.ru/_logo/bee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6613" y="2327275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3" name="Picture 64" descr="http://www.ordercom.ru/_logo/li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363" y="2327275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4" name="Picture 66" descr="http://www.ordercom.ru/_logo/mail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4113" y="2327275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5" name="Picture 68" descr="http://www.ordercom.ru/_logo/vo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7588" y="3587750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6" name="Picture 70" descr="http://www.ordercom.ru/_logo/doz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91613" y="2327275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7" name="Picture 72" descr="http://www.ordercom.ru/_logo/dlin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7863" y="29543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8" name="Picture 74" descr="http://www.ordercom.ru/_logo/nk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76613" y="29543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9" name="Picture 80" descr="http://www.ordercom.ru/_logo/convex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32525" y="29543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0" name="Picture 82" descr="http://www.ordercom.ru/_logo/zonateleco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88438" y="2994025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1" name="Picture 84" descr="http://www.ordercom.ru/_logo/mark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56513" y="29543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2" name="Picture 86" descr="http://www.ordercom.ru/_logo/multicom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4213" y="3603625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3" name="Picture 88" descr="http://www.ordercom.ru/_logo/piterte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76613" y="3603625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4" name="Picture 92" descr="http://www.ordercom.ru/_logo/rinet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38875" y="359568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5" name="Picture 94" descr="http://www.ordercom.ru/_logo/serdozd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59688" y="36020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6" name="Picture 96" descr="http://www.ordercom.ru/_logo/sprint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83675" y="36020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7" name="Picture 98" descr="http://www.ordercom.ru/_logo/sipnet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091613" y="4938713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8" name="Picture 100" descr="http://www.ordercom.ru/_logo/tatais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50163" y="4938713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09" name="Picture 102" descr="http://www.ordercom.ru/_logo/teledyne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67088" y="4933950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10" name="Picture 104" descr="http://www.ordercom.ru/_logo/wix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54213" y="4933950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11" name="Picture 106" descr="http://www.ordercom.ru/_logo/unico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952625" y="42624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12" name="Picture 108" descr="http://www.ordercom.ru/_logo/usinsk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386138" y="42624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13" name="Picture 110" descr="http://www.ordercom.ru/_logo/fonecom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808538" y="4271963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14" name="Picture 112" descr="http://www.ordercom.ru/_logo/spark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223000" y="4273550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15" name="Picture 114" descr="http://www.ordercom.ru/_logo/chita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650163" y="4262438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16" name="Picture 116" descr="http://www.ordercom.ru/_logo/rg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9085263" y="4271963"/>
            <a:ext cx="1428750" cy="666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" name="Picture 4" descr="Фирм знак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7918" name="Рисунок 1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808538" y="4949825"/>
            <a:ext cx="14001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919" name="Рисунок 2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215063" y="4919663"/>
            <a:ext cx="1427162" cy="681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ОрдерКом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www.odercom.ru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642-73-77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9213" y="2316163"/>
            <a:ext cx="1422400" cy="6334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924" name="Picture 2" descr="Linx - надежный бизнес-партнер для управления данными в мире будущего.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716838" y="2489200"/>
            <a:ext cx="15636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14888" y="2968625"/>
            <a:ext cx="1408112" cy="6175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926" name="Рисунок 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891088" y="2987675"/>
            <a:ext cx="12652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209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компании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388" y="1828800"/>
            <a:ext cx="10614025" cy="4732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компании в отрасли: с 2002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юридических вузов России.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Экспертного совета Федеральной Антимонопольной Службы.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servise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Sipnet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группы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Минкомсвязи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РФ, взаимодействуют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Россвязи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принятый в 1-м чтении законопроект об отмене прекращения действия лицензии из-за не  уведомления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смене адреса или наименования Оператора связи.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</p:txBody>
      </p:sp>
      <p:pic>
        <p:nvPicPr>
          <p:cNvPr id="6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9427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Текст 8"/>
          <p:cNvSpPr txBox="1">
            <a:spLocks/>
          </p:cNvSpPr>
          <p:nvPr/>
        </p:nvSpPr>
        <p:spPr>
          <a:xfrm>
            <a:off x="2435699" y="6521509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cs typeface="Times New Roman" pitchFamily="18" charset="0"/>
              </a:rPr>
              <a:t>ООО «ОрдерКом»</a:t>
            </a:r>
            <a:r>
              <a:rPr lang="en-US">
                <a:cs typeface="Times New Roman" pitchFamily="18" charset="0"/>
              </a:rPr>
              <a:t> </a:t>
            </a:r>
            <a:r>
              <a:rPr lang="en-US">
                <a:solidFill>
                  <a:srgbClr val="83F3FF"/>
                </a:solidFill>
                <a:cs typeface="Times New Roman" pitchFamily="18" charset="0"/>
                <a:hlinkClick r:id="rId3"/>
              </a:rPr>
              <a:t>www.odercom.ru</a:t>
            </a:r>
            <a:r>
              <a:rPr lang="en-US">
                <a:cs typeface="Times New Roman" pitchFamily="18" charset="0"/>
              </a:rPr>
              <a:t>  </a:t>
            </a:r>
            <a:r>
              <a:rPr lang="ru-RU"/>
              <a:t>+7 (495) 777-84-45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19652" y="2405825"/>
            <a:ext cx="4863429" cy="322123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33211" y="2405825"/>
            <a:ext cx="4868209" cy="322123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1508" name="Объект 3"/>
          <p:cNvSpPr txBox="1">
            <a:spLocks/>
          </p:cNvSpPr>
          <p:nvPr/>
        </p:nvSpPr>
        <p:spPr bwMode="auto">
          <a:xfrm>
            <a:off x="933450" y="5730875"/>
            <a:ext cx="4867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SzPct val="125000"/>
              <a:buFont typeface="Arial" charset="0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Генеральный директор: Галушко Дмитрий Михайлович</a:t>
            </a:r>
          </a:p>
        </p:txBody>
      </p:sp>
      <p:pic>
        <p:nvPicPr>
          <p:cNvPr id="7" name="Picture 4" descr="Фирм зна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6335713" y="5730875"/>
            <a:ext cx="4946650" cy="40957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сполнительный директор: Галушко Иван Михайлович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>
            <a:off x="2556349" y="6521509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+7 (495) 777-84-45</a:t>
            </a:r>
          </a:p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474663"/>
            <a:ext cx="9906000" cy="1477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деятельности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591050" y="2249488"/>
            <a:ext cx="7531100" cy="4500562"/>
          </a:xfrm>
        </p:spPr>
        <p:txBody>
          <a:bodyPr/>
          <a:lstStyle/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Консалтинг, договоры.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Разрешения (лицензии, частоты, нумерация, СМИ).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Ввод сетей в эксплуатацию (СОРМ)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Представительство в госорганах.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Персональные данные.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Торги 44-ФЗ. </a:t>
            </a:r>
          </a:p>
        </p:txBody>
      </p:sp>
      <p:pic>
        <p:nvPicPr>
          <p:cNvPr id="6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853440" y="2021672"/>
            <a:ext cx="2916162" cy="4288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stA="16000" endPos="65000" dist="50800" dir="5400000" sy="-100000" algn="bl" rotWithShape="0"/>
          </a:effectLst>
        </p:spPr>
      </p:pic>
      <p:sp>
        <p:nvSpPr>
          <p:cNvPr id="7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 и договоры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21015" y="1663455"/>
            <a:ext cx="7150462" cy="4736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</p:nvPr>
        </p:nvGraphicFramePr>
        <p:xfrm>
          <a:off x="-66502" y="556021"/>
          <a:ext cx="11903825" cy="592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8"/>
          <p:cNvSpPr txBox="1">
            <a:spLocks/>
          </p:cNvSpPr>
          <p:nvPr/>
        </p:nvSpPr>
        <p:spPr>
          <a:xfrm>
            <a:off x="2545236" y="6634222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составляемых договоров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119563" y="1762125"/>
            <a:ext cx="7994650" cy="4938713"/>
          </a:xfrm>
        </p:spPr>
        <p:txBody>
          <a:bodyPr/>
          <a:lstStyle/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 оказании услуг связи;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 оказании услуг присоединения;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 размещение оборудования, аренду места в стойке, и тд.;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Поставку оборудования;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 выполнение работ (проектных, строительно-монтажных, и т.д.)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Агентские комиссии;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Договоры с телеканалами;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Договоры между учредителями и редакцией СМИ;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Иные договоры по заданию заказчика.</a:t>
            </a:r>
          </a:p>
          <a:p>
            <a:pPr marL="514350" indent="-514350" eaLnBrk="1" hangingPunct="1">
              <a:buFont typeface="Tw Cen MT" pitchFamily="34" charset="0"/>
              <a:buAutoNum type="romanUcPeriod"/>
            </a:pPr>
            <a:endParaRPr lang="ru-RU" sz="2000" smtClean="0"/>
          </a:p>
        </p:txBody>
      </p:sp>
      <p:pic>
        <p:nvPicPr>
          <p:cNvPr id="6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7444" y="2305823"/>
            <a:ext cx="3714632" cy="3519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</p:pic>
      <p:sp>
        <p:nvSpPr>
          <p:cNvPr id="7" name="Текст 8"/>
          <p:cNvSpPr txBox="1">
            <a:spLocks/>
          </p:cNvSpPr>
          <p:nvPr/>
        </p:nvSpPr>
        <p:spPr>
          <a:xfrm>
            <a:off x="2556349" y="6521509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175" y="619125"/>
            <a:ext cx="99060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и разрешительные работы</a:t>
            </a:r>
          </a:p>
        </p:txBody>
      </p:sp>
      <p:pic>
        <p:nvPicPr>
          <p:cNvPr id="5" name="Picture 4" descr="Фирм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Текст 8"/>
          <p:cNvSpPr txBox="1">
            <a:spLocks/>
          </p:cNvSpPr>
          <p:nvPr/>
        </p:nvSpPr>
        <p:spPr>
          <a:xfrm>
            <a:off x="2545236" y="6521509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4236" y="2001908"/>
            <a:ext cx="6051223" cy="4007953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463" y="104775"/>
            <a:ext cx="9906000" cy="1479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60338" y="1235075"/>
          <a:ext cx="11877675" cy="493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676"/>
                <a:gridCol w="2948677"/>
                <a:gridCol w="2940067"/>
                <a:gridCol w="3040352"/>
              </a:tblGrid>
              <a:tr h="10820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Нумерация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99000"/>
                      </a:schemeClr>
                    </a:solidFill>
                  </a:tcPr>
                </a:tc>
              </a:tr>
              <a:tr h="3848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9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Фирм зна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04635" y="0"/>
            <a:ext cx="3387365" cy="78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88900" stA="56000" endPos="39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Текст 8"/>
          <p:cNvSpPr txBox="1">
            <a:spLocks/>
          </p:cNvSpPr>
          <p:nvPr/>
        </p:nvSpPr>
        <p:spPr>
          <a:xfrm>
            <a:off x="2545236" y="6521509"/>
            <a:ext cx="7607431" cy="372139"/>
          </a:xfrm>
          <a:prstGeom prst="rect">
            <a:avLst/>
          </a:prstGeom>
          <a:ln>
            <a:noFill/>
          </a:ln>
          <a:effectLst>
            <a:glow rad="190500">
              <a:schemeClr val="accent1">
                <a:alpha val="42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1">
              <a:lnSpc>
                <a:spcPct val="50000"/>
              </a:lnSpc>
              <a:spcBef>
                <a:spcPts val="500"/>
              </a:spcBef>
              <a:buSzPct val="125000"/>
              <a:buFont typeface="Arial" charset="0"/>
              <a:buNone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ООО «ОрдерКом»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www.odercom.ru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/>
              <a:t>+7 (495) 777-84-45</a:t>
            </a:r>
          </a:p>
        </p:txBody>
      </p:sp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6256338" y="2379663"/>
          <a:ext cx="2609850" cy="3706812"/>
        </p:xfrm>
        <a:graphic>
          <a:graphicData uri="http://schemas.openxmlformats.org/presentationml/2006/ole">
            <p:oleObj spid="_x0000_s1052" name="Acrobat Document" r:id="rId5" imgW="3844080" imgH="5416560" progId="AcroExch.Document.DC">
              <p:embed/>
            </p:oleObj>
          </a:graphicData>
        </a:graphic>
      </p:graphicFrame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3255963" y="2354263"/>
          <a:ext cx="2727325" cy="3757612"/>
        </p:xfrm>
        <a:graphic>
          <a:graphicData uri="http://schemas.openxmlformats.org/presentationml/2006/ole">
            <p:oleObj spid="_x0000_s1053" name="Acrobat Document" r:id="rId6" imgW="3837600" imgH="5378040" progId="AcroExch.Document.DC">
              <p:embed/>
            </p:oleObj>
          </a:graphicData>
        </a:graphic>
      </p:graphicFrame>
      <p:graphicFrame>
        <p:nvGraphicFramePr>
          <p:cNvPr id="1054" name="Object 30"/>
          <p:cNvGraphicFramePr>
            <a:graphicFrameLocks noChangeAspect="1"/>
          </p:cNvGraphicFramePr>
          <p:nvPr/>
        </p:nvGraphicFramePr>
        <p:xfrm>
          <a:off x="9139238" y="2328863"/>
          <a:ext cx="2678112" cy="3783012"/>
        </p:xfrm>
        <a:graphic>
          <a:graphicData uri="http://schemas.openxmlformats.org/presentationml/2006/ole">
            <p:oleObj spid="_x0000_s1054" name="Acrobat Document" r:id="rId7" imgW="3844080" imgH="5416560" progId="AcroExch.Document.DC">
              <p:embed/>
            </p:oleObj>
          </a:graphicData>
        </a:graphic>
      </p:graphicFrame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355600" y="2354263"/>
          <a:ext cx="2627313" cy="3713162"/>
        </p:xfrm>
        <a:graphic>
          <a:graphicData uri="http://schemas.openxmlformats.org/presentationml/2006/ole">
            <p:oleObj spid="_x0000_s1055" name="Acrobat Document" r:id="rId8" imgW="3844080" imgH="5416560" progId="AcroExch.Document.DC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1512</TotalTime>
  <Words>611</Words>
  <Application>Microsoft Office PowerPoint</Application>
  <PresentationFormat>Custom</PresentationFormat>
  <Paragraphs>85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42" baseType="lpstr">
      <vt:lpstr>Arial</vt:lpstr>
      <vt:lpstr>Tw Cen MT</vt:lpstr>
      <vt:lpstr>Calibri</vt:lpstr>
      <vt:lpstr>Times New Roman</vt:lpstr>
      <vt:lpstr>Wingdings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Acrobat Document</vt:lpstr>
      <vt:lpstr>Слайд 1</vt:lpstr>
      <vt:lpstr> О КОМПАНИИ </vt:lpstr>
      <vt:lpstr>                РУКОВОДСТВО КОМПАНИИ</vt:lpstr>
      <vt:lpstr> СФЕРЫ ДЕЯТЕЛЬНОСТИ</vt:lpstr>
      <vt:lpstr>               КОНСАЛТИНГ И ДОГОВОРЫ. </vt:lpstr>
      <vt:lpstr>Слайд 6</vt:lpstr>
      <vt:lpstr>       ВИДЫ СОСТАВЛЯЕМЫХ ДОГОВОРОВ</vt:lpstr>
      <vt:lpstr>ЛИЦЕНЗИИ И РАЗРЕШИТЕЛЬНЫЕ РАБОТЫ</vt:lpstr>
      <vt:lpstr>                          РАЗРЕШЕНИЯ</vt:lpstr>
      <vt:lpstr>                     ЛИЦЕНЗИИ СВЯЗИ</vt:lpstr>
      <vt:lpstr>                    РЕСУРС НУМЕРАЦИИ</vt:lpstr>
      <vt:lpstr>ПРЕДСТАВИТЕЛЬСТВО В ГОС. ОРГАНАХ  ПЕРСОНАЛЬНЫЕ ДАННЫЕ</vt:lpstr>
      <vt:lpstr>ПРЕДСТАВИТЕЛЬСТВО В ОРГАНАХ ИСПОЛНИТЕЛЬНОЙ ВЛАСТИ В ОБЛАСТИ СВЯЗИ. </vt:lpstr>
      <vt:lpstr>ПРЕДСТАВИТЕЛЬСТВО В СУДЕ </vt:lpstr>
      <vt:lpstr>ПЕРСОНАЛЬНЫЕ ДАННЫЕ</vt:lpstr>
      <vt:lpstr>ГОС. ТОРГИ.</vt:lpstr>
      <vt:lpstr>СОПРОВОЖДЕНИЕ ДЕЯТЕЛЬНОСТИ В СФЕРЕ СМИ</vt:lpstr>
      <vt:lpstr>НАШИ КЛИЕНТЫ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galdimam@outlook.com</cp:lastModifiedBy>
  <cp:revision>92</cp:revision>
  <cp:lastPrinted>2017-12-19T11:25:23Z</cp:lastPrinted>
  <dcterms:created xsi:type="dcterms:W3CDTF">2017-11-30T07:29:14Z</dcterms:created>
  <dcterms:modified xsi:type="dcterms:W3CDTF">2018-03-23T12:58:16Z</dcterms:modified>
</cp:coreProperties>
</file>